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70" r:id="rId5"/>
    <p:sldId id="259" r:id="rId6"/>
    <p:sldId id="260" r:id="rId7"/>
    <p:sldId id="277" r:id="rId8"/>
    <p:sldId id="272" r:id="rId9"/>
    <p:sldId id="276" r:id="rId10"/>
    <p:sldId id="263" r:id="rId11"/>
    <p:sldId id="261" r:id="rId12"/>
    <p:sldId id="262" r:id="rId13"/>
    <p:sldId id="265" r:id="rId14"/>
    <p:sldId id="266" r:id="rId15"/>
    <p:sldId id="267" r:id="rId16"/>
    <p:sldId id="264" r:id="rId17"/>
    <p:sldId id="278" r:id="rId18"/>
    <p:sldId id="274" r:id="rId19"/>
    <p:sldId id="282" r:id="rId20"/>
    <p:sldId id="283" r:id="rId21"/>
    <p:sldId id="271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a Harenz" userId="a342d5fc44d538aa" providerId="LiveId" clId="{91F6AB4F-991B-4E9A-8253-5D52E284DAEA}"/>
    <pc:docChg chg="undo custSel addSld delSld modSld sldOrd">
      <pc:chgData name="Julia Harenz" userId="a342d5fc44d538aa" providerId="LiveId" clId="{91F6AB4F-991B-4E9A-8253-5D52E284DAEA}" dt="2017-12-02T08:59:48.965" v="3017" actId="2696"/>
      <pc:docMkLst>
        <pc:docMk/>
      </pc:docMkLst>
      <pc:sldChg chg="addSp modSp">
        <pc:chgData name="Julia Harenz" userId="a342d5fc44d538aa" providerId="LiveId" clId="{91F6AB4F-991B-4E9A-8253-5D52E284DAEA}" dt="2017-11-26T10:11:00.672" v="900" actId="1035"/>
        <pc:sldMkLst>
          <pc:docMk/>
          <pc:sldMk cId="4208615092" sldId="256"/>
        </pc:sldMkLst>
        <pc:spChg chg="mod">
          <ac:chgData name="Julia Harenz" userId="a342d5fc44d538aa" providerId="LiveId" clId="{91F6AB4F-991B-4E9A-8253-5D52E284DAEA}" dt="2017-11-26T10:08:20.468" v="885" actId="1076"/>
          <ac:spMkLst>
            <pc:docMk/>
            <pc:sldMk cId="4208615092" sldId="256"/>
            <ac:spMk id="2" creationId="{C2FC6564-D064-4E81-BB95-2C589D568E55}"/>
          </ac:spMkLst>
        </pc:spChg>
        <pc:spChg chg="mod">
          <ac:chgData name="Julia Harenz" userId="a342d5fc44d538aa" providerId="LiveId" clId="{91F6AB4F-991B-4E9A-8253-5D52E284DAEA}" dt="2017-11-26T10:08:31.148" v="887" actId="27636"/>
          <ac:spMkLst>
            <pc:docMk/>
            <pc:sldMk cId="4208615092" sldId="256"/>
            <ac:spMk id="3" creationId="{C6FEC14E-C65C-42CF-ABA3-7379714D1944}"/>
          </ac:spMkLst>
        </pc:spChg>
        <pc:spChg chg="add mod">
          <ac:chgData name="Julia Harenz" userId="a342d5fc44d538aa" providerId="LiveId" clId="{91F6AB4F-991B-4E9A-8253-5D52E284DAEA}" dt="2017-11-26T10:10:21.233" v="896" actId="208"/>
          <ac:spMkLst>
            <pc:docMk/>
            <pc:sldMk cId="4208615092" sldId="256"/>
            <ac:spMk id="4" creationId="{1C4EFB1B-0F2C-4CE7-AD8D-D820F51BD491}"/>
          </ac:spMkLst>
        </pc:spChg>
        <pc:picChg chg="add mod modCrop">
          <ac:chgData name="Julia Harenz" userId="a342d5fc44d538aa" providerId="LiveId" clId="{91F6AB4F-991B-4E9A-8253-5D52E284DAEA}" dt="2017-11-26T10:11:00.672" v="900" actId="1035"/>
          <ac:picMkLst>
            <pc:docMk/>
            <pc:sldMk cId="4208615092" sldId="256"/>
            <ac:picMk id="1026" creationId="{1E2A1FFA-FEB9-49EC-B6EF-9E36A9395939}"/>
          </ac:picMkLst>
        </pc:picChg>
      </pc:sldChg>
      <pc:sldChg chg="modSp">
        <pc:chgData name="Julia Harenz" userId="a342d5fc44d538aa" providerId="LiveId" clId="{91F6AB4F-991B-4E9A-8253-5D52E284DAEA}" dt="2017-12-01T19:34:23.822" v="2942" actId="27636"/>
        <pc:sldMkLst>
          <pc:docMk/>
          <pc:sldMk cId="1697275756" sldId="257"/>
        </pc:sldMkLst>
        <pc:spChg chg="mod">
          <ac:chgData name="Julia Harenz" userId="a342d5fc44d538aa" providerId="LiveId" clId="{91F6AB4F-991B-4E9A-8253-5D52E284DAEA}" dt="2017-12-01T19:34:23.822" v="2942" actId="27636"/>
          <ac:spMkLst>
            <pc:docMk/>
            <pc:sldMk cId="1697275756" sldId="257"/>
            <ac:spMk id="3" creationId="{B8DD4C96-7C19-4A7D-9703-7BE56001EE66}"/>
          </ac:spMkLst>
        </pc:spChg>
      </pc:sldChg>
      <pc:sldChg chg="modSp modNotesTx">
        <pc:chgData name="Julia Harenz" userId="a342d5fc44d538aa" providerId="LiveId" clId="{91F6AB4F-991B-4E9A-8253-5D52E284DAEA}" dt="2017-12-01T08:02:14.629" v="1272" actId="27636"/>
        <pc:sldMkLst>
          <pc:docMk/>
          <pc:sldMk cId="444913591" sldId="260"/>
        </pc:sldMkLst>
        <pc:spChg chg="mod">
          <ac:chgData name="Julia Harenz" userId="a342d5fc44d538aa" providerId="LiveId" clId="{91F6AB4F-991B-4E9A-8253-5D52E284DAEA}" dt="2017-12-01T08:02:14.629" v="1272" actId="27636"/>
          <ac:spMkLst>
            <pc:docMk/>
            <pc:sldMk cId="444913591" sldId="260"/>
            <ac:spMk id="3" creationId="{D31F81E5-A565-4959-ADE0-B62592BD8F99}"/>
          </ac:spMkLst>
        </pc:spChg>
      </pc:sldChg>
      <pc:sldChg chg="addSp modSp add ord modNotesTx">
        <pc:chgData name="Julia Harenz" userId="a342d5fc44d538aa" providerId="LiveId" clId="{91F6AB4F-991B-4E9A-8253-5D52E284DAEA}" dt="2017-12-01T19:26:10.772" v="2866" actId="20577"/>
        <pc:sldMkLst>
          <pc:docMk/>
          <pc:sldMk cId="1748020499" sldId="261"/>
        </pc:sldMkLst>
        <pc:spChg chg="mod">
          <ac:chgData name="Julia Harenz" userId="a342d5fc44d538aa" providerId="LiveId" clId="{91F6AB4F-991B-4E9A-8253-5D52E284DAEA}" dt="2017-11-28T17:03:13.665" v="1014" actId="1076"/>
          <ac:spMkLst>
            <pc:docMk/>
            <pc:sldMk cId="1748020499" sldId="261"/>
            <ac:spMk id="2" creationId="{5E899C15-6302-4A1D-84E9-86D78DE15C6E}"/>
          </ac:spMkLst>
        </pc:spChg>
        <pc:picChg chg="add mod modCrop">
          <ac:chgData name="Julia Harenz" userId="a342d5fc44d538aa" providerId="LiveId" clId="{91F6AB4F-991B-4E9A-8253-5D52E284DAEA}" dt="2017-11-28T17:03:49.803" v="1020" actId="1076"/>
          <ac:picMkLst>
            <pc:docMk/>
            <pc:sldMk cId="1748020499" sldId="261"/>
            <ac:picMk id="5" creationId="{BA84E2E6-EBD4-48B6-9E3A-AE509125B4F1}"/>
          </ac:picMkLst>
        </pc:picChg>
        <pc:cxnChg chg="add mod">
          <ac:chgData name="Julia Harenz" userId="a342d5fc44d538aa" providerId="LiveId" clId="{91F6AB4F-991B-4E9A-8253-5D52E284DAEA}" dt="2017-11-28T17:04:59.079" v="1027" actId="693"/>
          <ac:cxnSpMkLst>
            <pc:docMk/>
            <pc:sldMk cId="1748020499" sldId="261"/>
            <ac:cxnSpMk id="7" creationId="{A70163D2-BEDA-4684-AF0B-FFA5D125A183}"/>
          </ac:cxnSpMkLst>
        </pc:cxnChg>
      </pc:sldChg>
      <pc:sldChg chg="modSp add modAnim">
        <pc:chgData name="Julia Harenz" userId="a342d5fc44d538aa" providerId="LiveId" clId="{91F6AB4F-991B-4E9A-8253-5D52E284DAEA}" dt="2017-11-26T10:21:08.185" v="946" actId="20577"/>
        <pc:sldMkLst>
          <pc:docMk/>
          <pc:sldMk cId="2603410859" sldId="262"/>
        </pc:sldMkLst>
        <pc:spChg chg="mod">
          <ac:chgData name="Julia Harenz" userId="a342d5fc44d538aa" providerId="LiveId" clId="{91F6AB4F-991B-4E9A-8253-5D52E284DAEA}" dt="2017-11-25T06:28:52.789" v="259" actId="20577"/>
          <ac:spMkLst>
            <pc:docMk/>
            <pc:sldMk cId="2603410859" sldId="262"/>
            <ac:spMk id="2" creationId="{A18704C4-045B-44DC-89D7-63445834060E}"/>
          </ac:spMkLst>
        </pc:spChg>
        <pc:spChg chg="mod">
          <ac:chgData name="Julia Harenz" userId="a342d5fc44d538aa" providerId="LiveId" clId="{91F6AB4F-991B-4E9A-8253-5D52E284DAEA}" dt="2017-11-26T09:55:07.917" v="625" actId="5793"/>
          <ac:spMkLst>
            <pc:docMk/>
            <pc:sldMk cId="2603410859" sldId="262"/>
            <ac:spMk id="3" creationId="{99088FD7-3305-409C-B809-990E16516E99}"/>
          </ac:spMkLst>
        </pc:spChg>
      </pc:sldChg>
      <pc:sldChg chg="addSp delSp modSp add modAnim">
        <pc:chgData name="Julia Harenz" userId="a342d5fc44d538aa" providerId="LiveId" clId="{91F6AB4F-991B-4E9A-8253-5D52E284DAEA}" dt="2017-12-01T07:34:03.492" v="1119" actId="1076"/>
        <pc:sldMkLst>
          <pc:docMk/>
          <pc:sldMk cId="2436676957" sldId="263"/>
        </pc:sldMkLst>
        <pc:spChg chg="mod">
          <ac:chgData name="Julia Harenz" userId="a342d5fc44d538aa" providerId="LiveId" clId="{91F6AB4F-991B-4E9A-8253-5D52E284DAEA}" dt="2017-11-25T14:47:30.077" v="287" actId="20577"/>
          <ac:spMkLst>
            <pc:docMk/>
            <pc:sldMk cId="2436676957" sldId="263"/>
            <ac:spMk id="2" creationId="{D8C85668-C063-41BF-85FA-243F01BC877A}"/>
          </ac:spMkLst>
        </pc:spChg>
        <pc:spChg chg="add del mod">
          <ac:chgData name="Julia Harenz" userId="a342d5fc44d538aa" providerId="LiveId" clId="{91F6AB4F-991B-4E9A-8253-5D52E284DAEA}" dt="2017-12-01T07:34:03.492" v="1119" actId="1076"/>
          <ac:spMkLst>
            <pc:docMk/>
            <pc:sldMk cId="2436676957" sldId="263"/>
            <ac:spMk id="3" creationId="{07F2D1DE-6076-4630-97AF-2A6F2C40AD9F}"/>
          </ac:spMkLst>
        </pc:spChg>
        <pc:picChg chg="add del mod">
          <ac:chgData name="Julia Harenz" userId="a342d5fc44d538aa" providerId="LiveId" clId="{91F6AB4F-991B-4E9A-8253-5D52E284DAEA}" dt="2017-11-26T09:59:01.155" v="627" actId="20577"/>
          <ac:picMkLst>
            <pc:docMk/>
            <pc:sldMk cId="2436676957" sldId="263"/>
            <ac:picMk id="5" creationId="{142C1E93-94FA-4823-985D-B7AE957FE52C}"/>
          </ac:picMkLst>
        </pc:picChg>
        <pc:picChg chg="add mod">
          <ac:chgData name="Julia Harenz" userId="a342d5fc44d538aa" providerId="LiveId" clId="{91F6AB4F-991B-4E9A-8253-5D52E284DAEA}" dt="2017-12-01T07:33:50.540" v="1118" actId="1076"/>
          <ac:picMkLst>
            <pc:docMk/>
            <pc:sldMk cId="2436676957" sldId="263"/>
            <ac:picMk id="5" creationId="{A86B5DD7-4755-4FD4-B839-BCB044ADEB79}"/>
          </ac:picMkLst>
        </pc:picChg>
        <pc:picChg chg="add mod ord">
          <ac:chgData name="Julia Harenz" userId="a342d5fc44d538aa" providerId="LiveId" clId="{91F6AB4F-991B-4E9A-8253-5D52E284DAEA}" dt="2017-11-26T09:59:19.349" v="631" actId="14100"/>
          <ac:picMkLst>
            <pc:docMk/>
            <pc:sldMk cId="2436676957" sldId="263"/>
            <ac:picMk id="6" creationId="{AA07EDA8-269E-4B77-81C1-98D30B3974FD}"/>
          </ac:picMkLst>
        </pc:picChg>
        <pc:picChg chg="add mod">
          <ac:chgData name="Julia Harenz" userId="a342d5fc44d538aa" providerId="LiveId" clId="{91F6AB4F-991B-4E9A-8253-5D52E284DAEA}" dt="2017-11-26T10:00:23.816" v="634" actId="14100"/>
          <ac:picMkLst>
            <pc:docMk/>
            <pc:sldMk cId="2436676957" sldId="263"/>
            <ac:picMk id="7" creationId="{3545D290-CEFA-434A-A60B-35143F1EDA59}"/>
          </ac:picMkLst>
        </pc:picChg>
      </pc:sldChg>
      <pc:sldChg chg="addSp delSp modSp add modAnim">
        <pc:chgData name="Julia Harenz" userId="a342d5fc44d538aa" providerId="LiveId" clId="{91F6AB4F-991B-4E9A-8253-5D52E284DAEA}" dt="2017-11-26T10:20:33.374" v="942" actId="20577"/>
        <pc:sldMkLst>
          <pc:docMk/>
          <pc:sldMk cId="4184414584" sldId="264"/>
        </pc:sldMkLst>
        <pc:spChg chg="mod">
          <ac:chgData name="Julia Harenz" userId="a342d5fc44d538aa" providerId="LiveId" clId="{91F6AB4F-991B-4E9A-8253-5D52E284DAEA}" dt="2017-11-26T09:32:35.110" v="417" actId="1076"/>
          <ac:spMkLst>
            <pc:docMk/>
            <pc:sldMk cId="4184414584" sldId="264"/>
            <ac:spMk id="2" creationId="{4500B960-648C-40C1-BE06-5F1DA1249056}"/>
          </ac:spMkLst>
        </pc:spChg>
        <pc:spChg chg="del">
          <ac:chgData name="Julia Harenz" userId="a342d5fc44d538aa" providerId="LiveId" clId="{91F6AB4F-991B-4E9A-8253-5D52E284DAEA}" dt="2017-11-26T09:32:15.947" v="414" actId="20577"/>
          <ac:spMkLst>
            <pc:docMk/>
            <pc:sldMk cId="4184414584" sldId="264"/>
            <ac:spMk id="3" creationId="{8288AE03-1281-4997-947D-0E2885A0E661}"/>
          </ac:spMkLst>
        </pc:spChg>
        <pc:spChg chg="add del mod">
          <ac:chgData name="Julia Harenz" userId="a342d5fc44d538aa" providerId="LiveId" clId="{91F6AB4F-991B-4E9A-8253-5D52E284DAEA}" dt="2017-11-26T09:42:15.200" v="525" actId="20577"/>
          <ac:spMkLst>
            <pc:docMk/>
            <pc:sldMk cId="4184414584" sldId="264"/>
            <ac:spMk id="7" creationId="{AEC9D4A3-A7C9-4B3D-9ACF-596564F61F3B}"/>
          </ac:spMkLst>
        </pc:spChg>
        <pc:spChg chg="add mod">
          <ac:chgData name="Julia Harenz" userId="a342d5fc44d538aa" providerId="LiveId" clId="{91F6AB4F-991B-4E9A-8253-5D52E284DAEA}" dt="2017-11-26T09:43:24.394" v="558" actId="20577"/>
          <ac:spMkLst>
            <pc:docMk/>
            <pc:sldMk cId="4184414584" sldId="264"/>
            <ac:spMk id="8" creationId="{3CD51F1C-18A2-4074-8204-0AE76BB15ADB}"/>
          </ac:spMkLst>
        </pc:spChg>
        <pc:picChg chg="add mod modCrop">
          <ac:chgData name="Julia Harenz" userId="a342d5fc44d538aa" providerId="LiveId" clId="{91F6AB4F-991B-4E9A-8253-5D52E284DAEA}" dt="2017-11-26T09:41:20.955" v="517" actId="732"/>
          <ac:picMkLst>
            <pc:docMk/>
            <pc:sldMk cId="4184414584" sldId="264"/>
            <ac:picMk id="5" creationId="{EB1C02FC-F091-4D2A-AB50-BA047D9164F7}"/>
          </ac:picMkLst>
        </pc:picChg>
        <pc:picChg chg="add mod modCrop">
          <ac:chgData name="Julia Harenz" userId="a342d5fc44d538aa" providerId="LiveId" clId="{91F6AB4F-991B-4E9A-8253-5D52E284DAEA}" dt="2017-11-26T09:41:53.713" v="522" actId="1076"/>
          <ac:picMkLst>
            <pc:docMk/>
            <pc:sldMk cId="4184414584" sldId="264"/>
            <ac:picMk id="6" creationId="{C0F6511E-FE46-4D8E-A438-0B26CBF84DC8}"/>
          </ac:picMkLst>
        </pc:picChg>
      </pc:sldChg>
      <pc:sldChg chg="addSp delSp modSp add">
        <pc:chgData name="Julia Harenz" userId="a342d5fc44d538aa" providerId="LiveId" clId="{91F6AB4F-991B-4E9A-8253-5D52E284DAEA}" dt="2017-12-01T07:47:36.692" v="1174" actId="20577"/>
        <pc:sldMkLst>
          <pc:docMk/>
          <pc:sldMk cId="2582917801" sldId="265"/>
        </pc:sldMkLst>
        <pc:spChg chg="mod">
          <ac:chgData name="Julia Harenz" userId="a342d5fc44d538aa" providerId="LiveId" clId="{91F6AB4F-991B-4E9A-8253-5D52E284DAEA}" dt="2017-11-26T09:52:08.924" v="619" actId="1076"/>
          <ac:spMkLst>
            <pc:docMk/>
            <pc:sldMk cId="2582917801" sldId="265"/>
            <ac:spMk id="2" creationId="{CCB9AC14-CE2D-4E20-AE19-89B8E3DD9981}"/>
          </ac:spMkLst>
        </pc:spChg>
        <pc:spChg chg="add del mod">
          <ac:chgData name="Julia Harenz" userId="a342d5fc44d538aa" providerId="LiveId" clId="{91F6AB4F-991B-4E9A-8253-5D52E284DAEA}" dt="2017-12-01T07:39:51.588" v="1120" actId="20577"/>
          <ac:spMkLst>
            <pc:docMk/>
            <pc:sldMk cId="2582917801" sldId="265"/>
            <ac:spMk id="3" creationId="{844474D8-E7B6-47F3-ADFC-2EACC9C2C9DC}"/>
          </ac:spMkLst>
        </pc:spChg>
        <pc:spChg chg="add mod">
          <ac:chgData name="Julia Harenz" userId="a342d5fc44d538aa" providerId="LiveId" clId="{91F6AB4F-991B-4E9A-8253-5D52E284DAEA}" dt="2017-12-01T07:47:36.692" v="1174" actId="20577"/>
          <ac:spMkLst>
            <pc:docMk/>
            <pc:sldMk cId="2582917801" sldId="265"/>
            <ac:spMk id="7" creationId="{24AC6F1D-5382-4DA7-9199-29057F1AC339}"/>
          </ac:spMkLst>
        </pc:spChg>
        <pc:picChg chg="add del mod">
          <ac:chgData name="Julia Harenz" userId="a342d5fc44d538aa" providerId="LiveId" clId="{91F6AB4F-991B-4E9A-8253-5D52E284DAEA}" dt="2017-11-26T09:50:49.370" v="607" actId="478"/>
          <ac:picMkLst>
            <pc:docMk/>
            <pc:sldMk cId="2582917801" sldId="265"/>
            <ac:picMk id="5" creationId="{AF123A72-9A8A-498E-81CD-DAF36E6902FA}"/>
          </ac:picMkLst>
        </pc:picChg>
        <pc:picChg chg="add mod modCrop">
          <ac:chgData name="Julia Harenz" userId="a342d5fc44d538aa" providerId="LiveId" clId="{91F6AB4F-991B-4E9A-8253-5D52E284DAEA}" dt="2017-12-01T07:40:59.570" v="1128" actId="14100"/>
          <ac:picMkLst>
            <pc:docMk/>
            <pc:sldMk cId="2582917801" sldId="265"/>
            <ac:picMk id="5" creationId="{B7D4E04C-D86B-4C75-8DA1-DD50F9E86CAA}"/>
          </ac:picMkLst>
        </pc:picChg>
        <pc:picChg chg="add del mod ord modCrop">
          <ac:chgData name="Julia Harenz" userId="a342d5fc44d538aa" providerId="LiveId" clId="{91F6AB4F-991B-4E9A-8253-5D52E284DAEA}" dt="2017-11-26T09:54:54.468" v="621" actId="478"/>
          <ac:picMkLst>
            <pc:docMk/>
            <pc:sldMk cId="2582917801" sldId="265"/>
            <ac:picMk id="6" creationId="{B52B1B63-A6AF-4BFB-B2E5-ABDC5E8BA98E}"/>
          </ac:picMkLst>
        </pc:picChg>
        <pc:picChg chg="add mod">
          <ac:chgData name="Julia Harenz" userId="a342d5fc44d538aa" providerId="LiveId" clId="{91F6AB4F-991B-4E9A-8253-5D52E284DAEA}" dt="2017-12-01T07:40:53.338" v="1127" actId="1076"/>
          <ac:picMkLst>
            <pc:docMk/>
            <pc:sldMk cId="2582917801" sldId="265"/>
            <ac:picMk id="6" creationId="{EFFD82C3-3A35-4031-9C8B-F92B7E768F6A}"/>
          </ac:picMkLst>
        </pc:picChg>
        <pc:picChg chg="add del mod modCrop">
          <ac:chgData name="Julia Harenz" userId="a342d5fc44d538aa" providerId="LiveId" clId="{91F6AB4F-991B-4E9A-8253-5D52E284DAEA}" dt="2017-11-26T09:54:57.021" v="622" actId="478"/>
          <ac:picMkLst>
            <pc:docMk/>
            <pc:sldMk cId="2582917801" sldId="265"/>
            <ac:picMk id="7" creationId="{A4EDB1AF-EC65-46CF-AFB8-15DD6328A9C7}"/>
          </ac:picMkLst>
        </pc:picChg>
      </pc:sldChg>
      <pc:sldChg chg="addSp delSp modSp add delAnim modAnim">
        <pc:chgData name="Julia Harenz" userId="a342d5fc44d538aa" providerId="LiveId" clId="{91F6AB4F-991B-4E9A-8253-5D52E284DAEA}" dt="2017-12-01T07:46:07.032" v="1140" actId="20577"/>
        <pc:sldMkLst>
          <pc:docMk/>
          <pc:sldMk cId="594920626" sldId="266"/>
        </pc:sldMkLst>
        <pc:spChg chg="mod">
          <ac:chgData name="Julia Harenz" userId="a342d5fc44d538aa" providerId="LiveId" clId="{91F6AB4F-991B-4E9A-8253-5D52E284DAEA}" dt="2017-11-26T09:33:08.014" v="462" actId="20577"/>
          <ac:spMkLst>
            <pc:docMk/>
            <pc:sldMk cId="594920626" sldId="266"/>
            <ac:spMk id="2" creationId="{B301BBDD-D8EB-489A-9063-37CEBA44C5B9}"/>
          </ac:spMkLst>
        </pc:spChg>
        <pc:spChg chg="del">
          <ac:chgData name="Julia Harenz" userId="a342d5fc44d538aa" providerId="LiveId" clId="{91F6AB4F-991B-4E9A-8253-5D52E284DAEA}" dt="2017-11-26T09:39:02.282" v="481" actId="20577"/>
          <ac:spMkLst>
            <pc:docMk/>
            <pc:sldMk cId="594920626" sldId="266"/>
            <ac:spMk id="3" creationId="{0A7ACA0C-B739-416D-BF24-4F51C68C76CF}"/>
          </ac:spMkLst>
        </pc:spChg>
        <pc:spChg chg="add mod">
          <ac:chgData name="Julia Harenz" userId="a342d5fc44d538aa" providerId="LiveId" clId="{91F6AB4F-991B-4E9A-8253-5D52E284DAEA}" dt="2017-12-01T07:46:07.032" v="1140" actId="20577"/>
          <ac:spMkLst>
            <pc:docMk/>
            <pc:sldMk cId="594920626" sldId="266"/>
            <ac:spMk id="7" creationId="{8F456286-A82F-4960-8318-E0CAB0FA01CC}"/>
          </ac:spMkLst>
        </pc:spChg>
        <pc:spChg chg="add del mod">
          <ac:chgData name="Julia Harenz" userId="a342d5fc44d538aa" providerId="LiveId" clId="{91F6AB4F-991B-4E9A-8253-5D52E284DAEA}" dt="2017-12-01T07:46:00.812" v="1138" actId="478"/>
          <ac:spMkLst>
            <pc:docMk/>
            <pc:sldMk cId="594920626" sldId="266"/>
            <ac:spMk id="8" creationId="{DC12861C-8D1A-4C07-8282-350DBDB6CAC1}"/>
          </ac:spMkLst>
        </pc:spChg>
        <pc:picChg chg="add mod modCrop">
          <ac:chgData name="Julia Harenz" userId="a342d5fc44d538aa" providerId="LiveId" clId="{91F6AB4F-991B-4E9A-8253-5D52E284DAEA}" dt="2017-11-26T10:19:21.036" v="933" actId="1076"/>
          <ac:picMkLst>
            <pc:docMk/>
            <pc:sldMk cId="594920626" sldId="266"/>
            <ac:picMk id="5" creationId="{ED7681DF-4B32-4E2E-8359-BC596DD7F365}"/>
          </ac:picMkLst>
        </pc:picChg>
        <pc:picChg chg="add mod modCrop">
          <ac:chgData name="Julia Harenz" userId="a342d5fc44d538aa" providerId="LiveId" clId="{91F6AB4F-991B-4E9A-8253-5D52E284DAEA}" dt="2017-11-26T09:40:16.472" v="489" actId="1076"/>
          <ac:picMkLst>
            <pc:docMk/>
            <pc:sldMk cId="594920626" sldId="266"/>
            <ac:picMk id="6" creationId="{4B3D35EE-CFD2-4DDA-B112-79BE0D29CB6D}"/>
          </ac:picMkLst>
        </pc:picChg>
      </pc:sldChg>
      <pc:sldChg chg="addSp delSp modSp add modAnim">
        <pc:chgData name="Julia Harenz" userId="a342d5fc44d538aa" providerId="LiveId" clId="{91F6AB4F-991B-4E9A-8253-5D52E284DAEA}" dt="2017-11-26T10:20:13.738" v="939" actId="20577"/>
        <pc:sldMkLst>
          <pc:docMk/>
          <pc:sldMk cId="2239391239" sldId="267"/>
        </pc:sldMkLst>
        <pc:spChg chg="mod">
          <ac:chgData name="Julia Harenz" userId="a342d5fc44d538aa" providerId="LiveId" clId="{91F6AB4F-991B-4E9A-8253-5D52E284DAEA}" dt="2017-11-26T09:47:36.520" v="570" actId="1076"/>
          <ac:spMkLst>
            <pc:docMk/>
            <pc:sldMk cId="2239391239" sldId="267"/>
            <ac:spMk id="2" creationId="{05CE7E1E-626C-425B-9982-2FD3110747E5}"/>
          </ac:spMkLst>
        </pc:spChg>
        <pc:spChg chg="mod">
          <ac:chgData name="Julia Harenz" userId="a342d5fc44d538aa" providerId="LiveId" clId="{91F6AB4F-991B-4E9A-8253-5D52E284DAEA}" dt="2017-11-26T09:48:01.833" v="601" actId="20577"/>
          <ac:spMkLst>
            <pc:docMk/>
            <pc:sldMk cId="2239391239" sldId="267"/>
            <ac:spMk id="3" creationId="{A5A9DB70-CFE0-47FF-A033-9D49EBA37C9E}"/>
          </ac:spMkLst>
        </pc:spChg>
        <pc:picChg chg="add del">
          <ac:chgData name="Julia Harenz" userId="a342d5fc44d538aa" providerId="LiveId" clId="{91F6AB4F-991B-4E9A-8253-5D52E284DAEA}" dt="2017-11-26T09:45:55.949" v="560" actId="478"/>
          <ac:picMkLst>
            <pc:docMk/>
            <pc:sldMk cId="2239391239" sldId="267"/>
            <ac:picMk id="5" creationId="{4A36581B-623E-410F-A627-6EB039B4B3F7}"/>
          </ac:picMkLst>
        </pc:picChg>
        <pc:picChg chg="add mod modCrop">
          <ac:chgData name="Julia Harenz" userId="a342d5fc44d538aa" providerId="LiveId" clId="{91F6AB4F-991B-4E9A-8253-5D52E284DAEA}" dt="2017-11-26T09:47:31.424" v="569" actId="14100"/>
          <ac:picMkLst>
            <pc:docMk/>
            <pc:sldMk cId="2239391239" sldId="267"/>
            <ac:picMk id="6" creationId="{8F3D5D22-2C2B-461B-8C90-EB0F31B2D383}"/>
          </ac:picMkLst>
        </pc:picChg>
        <pc:picChg chg="add mod modCrop">
          <ac:chgData name="Julia Harenz" userId="a342d5fc44d538aa" providerId="LiveId" clId="{91F6AB4F-991B-4E9A-8253-5D52E284DAEA}" dt="2017-11-26T09:47:44.083" v="572" actId="1076"/>
          <ac:picMkLst>
            <pc:docMk/>
            <pc:sldMk cId="2239391239" sldId="267"/>
            <ac:picMk id="7" creationId="{7461A6E4-D172-4A46-BE8D-E48B588037C7}"/>
          </ac:picMkLst>
        </pc:picChg>
      </pc:sldChg>
      <pc:sldChg chg="modSp add del">
        <pc:chgData name="Julia Harenz" userId="a342d5fc44d538aa" providerId="LiveId" clId="{91F6AB4F-991B-4E9A-8253-5D52E284DAEA}" dt="2017-12-01T08:20:27.353" v="1633" actId="2696"/>
        <pc:sldMkLst>
          <pc:docMk/>
          <pc:sldMk cId="4046361612" sldId="268"/>
        </pc:sldMkLst>
        <pc:spChg chg="mod">
          <ac:chgData name="Julia Harenz" userId="a342d5fc44d538aa" providerId="LiveId" clId="{91F6AB4F-991B-4E9A-8253-5D52E284DAEA}" dt="2017-11-26T10:12:29.682" v="915" actId="20577"/>
          <ac:spMkLst>
            <pc:docMk/>
            <pc:sldMk cId="4046361612" sldId="268"/>
            <ac:spMk id="2" creationId="{8AB58516-267B-44B8-84E9-C09D56347AE1}"/>
          </ac:spMkLst>
        </pc:spChg>
      </pc:sldChg>
      <pc:sldChg chg="modSp add del">
        <pc:chgData name="Julia Harenz" userId="a342d5fc44d538aa" providerId="LiveId" clId="{91F6AB4F-991B-4E9A-8253-5D52E284DAEA}" dt="2017-12-01T08:20:28.677" v="1634" actId="2696"/>
        <pc:sldMkLst>
          <pc:docMk/>
          <pc:sldMk cId="837279579" sldId="269"/>
        </pc:sldMkLst>
        <pc:spChg chg="mod">
          <ac:chgData name="Julia Harenz" userId="a342d5fc44d538aa" providerId="LiveId" clId="{91F6AB4F-991B-4E9A-8253-5D52E284DAEA}" dt="2017-11-26T10:12:56.532" v="931" actId="20577"/>
          <ac:spMkLst>
            <pc:docMk/>
            <pc:sldMk cId="837279579" sldId="269"/>
            <ac:spMk id="2" creationId="{BC49527B-D67F-4FC9-93E9-2D212B99377B}"/>
          </ac:spMkLst>
        </pc:spChg>
      </pc:sldChg>
      <pc:sldChg chg="modSp add ord">
        <pc:chgData name="Julia Harenz" userId="a342d5fc44d538aa" providerId="LiveId" clId="{91F6AB4F-991B-4E9A-8253-5D52E284DAEA}" dt="2017-12-01T19:21:13.281" v="2652" actId="2696"/>
        <pc:sldMkLst>
          <pc:docMk/>
          <pc:sldMk cId="803579924" sldId="270"/>
        </pc:sldMkLst>
        <pc:spChg chg="mod">
          <ac:chgData name="Julia Harenz" userId="a342d5fc44d538aa" providerId="LiveId" clId="{91F6AB4F-991B-4E9A-8253-5D52E284DAEA}" dt="2017-12-01T07:48:59.684" v="1239" actId="20577"/>
          <ac:spMkLst>
            <pc:docMk/>
            <pc:sldMk cId="803579924" sldId="270"/>
            <ac:spMk id="2" creationId="{67E9FD35-8CAE-48CA-A4EC-3D37CC1FE388}"/>
          </ac:spMkLst>
        </pc:spChg>
        <pc:spChg chg="mod">
          <ac:chgData name="Julia Harenz" userId="a342d5fc44d538aa" providerId="LiveId" clId="{91F6AB4F-991B-4E9A-8253-5D52E284DAEA}" dt="2017-12-01T12:07:28.134" v="1941" actId="20577"/>
          <ac:spMkLst>
            <pc:docMk/>
            <pc:sldMk cId="803579924" sldId="270"/>
            <ac:spMk id="3" creationId="{4A3DCDD0-5E26-460A-BAF0-DB3AA0BB5BC6}"/>
          </ac:spMkLst>
        </pc:spChg>
      </pc:sldChg>
      <pc:sldChg chg="modSp add">
        <pc:chgData name="Julia Harenz" userId="a342d5fc44d538aa" providerId="LiveId" clId="{91F6AB4F-991B-4E9A-8253-5D52E284DAEA}" dt="2017-11-26T10:23:53.469" v="986" actId="20577"/>
        <pc:sldMkLst>
          <pc:docMk/>
          <pc:sldMk cId="4098318446" sldId="271"/>
        </pc:sldMkLst>
        <pc:spChg chg="mod">
          <ac:chgData name="Julia Harenz" userId="a342d5fc44d538aa" providerId="LiveId" clId="{91F6AB4F-991B-4E9A-8253-5D52E284DAEA}" dt="2017-11-26T10:23:53.469" v="986" actId="20577"/>
          <ac:spMkLst>
            <pc:docMk/>
            <pc:sldMk cId="4098318446" sldId="271"/>
            <ac:spMk id="2" creationId="{E7A9E232-1833-4034-8530-ACAC0896A020}"/>
          </ac:spMkLst>
        </pc:spChg>
      </pc:sldChg>
      <pc:sldChg chg="addSp modSp add">
        <pc:chgData name="Julia Harenz" userId="a342d5fc44d538aa" providerId="LiveId" clId="{91F6AB4F-991B-4E9A-8253-5D52E284DAEA}" dt="2017-11-30T20:40:39.487" v="1106" actId="208"/>
        <pc:sldMkLst>
          <pc:docMk/>
          <pc:sldMk cId="3558632628" sldId="272"/>
        </pc:sldMkLst>
        <pc:spChg chg="mod">
          <ac:chgData name="Julia Harenz" userId="a342d5fc44d538aa" providerId="LiveId" clId="{91F6AB4F-991B-4E9A-8253-5D52E284DAEA}" dt="2017-11-30T20:36:13.205" v="1037" actId="20577"/>
          <ac:spMkLst>
            <pc:docMk/>
            <pc:sldMk cId="3558632628" sldId="272"/>
            <ac:spMk id="2" creationId="{5FA2C500-E2C8-4F1D-A3BA-94865E4AE198}"/>
          </ac:spMkLst>
        </pc:spChg>
        <pc:spChg chg="mod">
          <ac:chgData name="Julia Harenz" userId="a342d5fc44d538aa" providerId="LiveId" clId="{91F6AB4F-991B-4E9A-8253-5D52E284DAEA}" dt="2017-11-30T20:39:13.677" v="1099" actId="1076"/>
          <ac:spMkLst>
            <pc:docMk/>
            <pc:sldMk cId="3558632628" sldId="272"/>
            <ac:spMk id="3" creationId="{5202E0C3-B79B-46FA-BD57-B873DD1C90DE}"/>
          </ac:spMkLst>
        </pc:spChg>
        <pc:picChg chg="add mod">
          <ac:chgData name="Julia Harenz" userId="a342d5fc44d538aa" providerId="LiveId" clId="{91F6AB4F-991B-4E9A-8253-5D52E284DAEA}" dt="2017-11-30T20:39:25.273" v="1101" actId="1076"/>
          <ac:picMkLst>
            <pc:docMk/>
            <pc:sldMk cId="3558632628" sldId="272"/>
            <ac:picMk id="5" creationId="{122F70A3-C288-46E5-9966-52725ABBDD17}"/>
          </ac:picMkLst>
        </pc:picChg>
        <pc:picChg chg="add mod">
          <ac:chgData name="Julia Harenz" userId="a342d5fc44d538aa" providerId="LiveId" clId="{91F6AB4F-991B-4E9A-8253-5D52E284DAEA}" dt="2017-11-30T20:40:39.487" v="1106" actId="208"/>
          <ac:picMkLst>
            <pc:docMk/>
            <pc:sldMk cId="3558632628" sldId="272"/>
            <ac:picMk id="6" creationId="{1938DA0A-A5F1-4AE2-B7F6-E96E6B0D6C44}"/>
          </ac:picMkLst>
        </pc:picChg>
      </pc:sldChg>
      <pc:sldChg chg="add del">
        <pc:chgData name="Julia Harenz" userId="a342d5fc44d538aa" providerId="LiveId" clId="{91F6AB4F-991B-4E9A-8253-5D52E284DAEA}" dt="2017-12-01T08:20:30.306" v="1635" actId="2696"/>
        <pc:sldMkLst>
          <pc:docMk/>
          <pc:sldMk cId="3052637784" sldId="273"/>
        </pc:sldMkLst>
      </pc:sldChg>
      <pc:sldChg chg="modSp add modAnim modNotesTx">
        <pc:chgData name="Julia Harenz" userId="a342d5fc44d538aa" providerId="LiveId" clId="{91F6AB4F-991B-4E9A-8253-5D52E284DAEA}" dt="2017-12-01T20:46:28.566" v="3013" actId="2696"/>
        <pc:sldMkLst>
          <pc:docMk/>
          <pc:sldMk cId="1457586596" sldId="274"/>
        </pc:sldMkLst>
        <pc:spChg chg="mod">
          <ac:chgData name="Julia Harenz" userId="a342d5fc44d538aa" providerId="LiveId" clId="{91F6AB4F-991B-4E9A-8253-5D52E284DAEA}" dt="2017-12-01T08:14:04.189" v="1620" actId="20577"/>
          <ac:spMkLst>
            <pc:docMk/>
            <pc:sldMk cId="1457586596" sldId="274"/>
            <ac:spMk id="2" creationId="{E4831539-9B37-432A-BAD5-716E0045E464}"/>
          </ac:spMkLst>
        </pc:spChg>
        <pc:spChg chg="mod">
          <ac:chgData name="Julia Harenz" userId="a342d5fc44d538aa" providerId="LiveId" clId="{91F6AB4F-991B-4E9A-8253-5D52E284DAEA}" dt="2017-12-01T08:14:34.586" v="1626" actId="115"/>
          <ac:spMkLst>
            <pc:docMk/>
            <pc:sldMk cId="1457586596" sldId="274"/>
            <ac:spMk id="3" creationId="{0D926655-0230-4AA2-B798-C6027813B809}"/>
          </ac:spMkLst>
        </pc:spChg>
        <pc:spChg chg="mod">
          <ac:chgData name="Julia Harenz" userId="a342d5fc44d538aa" providerId="LiveId" clId="{91F6AB4F-991B-4E9A-8253-5D52E284DAEA}" dt="2017-12-01T08:15:06.602" v="1632" actId="2696"/>
          <ac:spMkLst>
            <pc:docMk/>
            <pc:sldMk cId="1457586596" sldId="274"/>
            <ac:spMk id="4" creationId="{F0066746-074E-4055-8CF5-F4788A6C3E1D}"/>
          </ac:spMkLst>
        </pc:spChg>
        <pc:spChg chg="mod">
          <ac:chgData name="Julia Harenz" userId="a342d5fc44d538aa" providerId="LiveId" clId="{91F6AB4F-991B-4E9A-8253-5D52E284DAEA}" dt="2017-12-01T08:14:45.160" v="1630" actId="2696"/>
          <ac:spMkLst>
            <pc:docMk/>
            <pc:sldMk cId="1457586596" sldId="274"/>
            <ac:spMk id="5" creationId="{76436C9B-D9C3-480F-894E-E3A5463A5512}"/>
          </ac:spMkLst>
        </pc:spChg>
        <pc:spChg chg="mod">
          <ac:chgData name="Julia Harenz" userId="a342d5fc44d538aa" providerId="LiveId" clId="{91F6AB4F-991B-4E9A-8253-5D52E284DAEA}" dt="2017-12-01T08:14:55.413" v="1631" actId="2696"/>
          <ac:spMkLst>
            <pc:docMk/>
            <pc:sldMk cId="1457586596" sldId="274"/>
            <ac:spMk id="6" creationId="{82EB5A2C-D014-408D-9458-9C55CCF5A2B0}"/>
          </ac:spMkLst>
        </pc:spChg>
      </pc:sldChg>
      <pc:sldChg chg="add del">
        <pc:chgData name="Julia Harenz" userId="a342d5fc44d538aa" providerId="LiveId" clId="{91F6AB4F-991B-4E9A-8253-5D52E284DAEA}" dt="2017-12-01T12:08:11.024" v="1956" actId="2696"/>
        <pc:sldMkLst>
          <pc:docMk/>
          <pc:sldMk cId="878989296" sldId="275"/>
        </pc:sldMkLst>
      </pc:sldChg>
      <pc:sldChg chg="modSp add ord modNotesTx">
        <pc:chgData name="Julia Harenz" userId="a342d5fc44d538aa" providerId="LiveId" clId="{91F6AB4F-991B-4E9A-8253-5D52E284DAEA}" dt="2017-12-01T19:23:16.953" v="2681" actId="20577"/>
        <pc:sldMkLst>
          <pc:docMk/>
          <pc:sldMk cId="362389926" sldId="276"/>
        </pc:sldMkLst>
        <pc:spChg chg="mod">
          <ac:chgData name="Julia Harenz" userId="a342d5fc44d538aa" providerId="LiveId" clId="{91F6AB4F-991B-4E9A-8253-5D52E284DAEA}" dt="2017-12-01T12:08:05.640" v="1955" actId="20577"/>
          <ac:spMkLst>
            <pc:docMk/>
            <pc:sldMk cId="362389926" sldId="276"/>
            <ac:spMk id="2" creationId="{E7047D80-75B9-41F4-9B8D-EFABE3428CE9}"/>
          </ac:spMkLst>
        </pc:spChg>
        <pc:spChg chg="mod">
          <ac:chgData name="Julia Harenz" userId="a342d5fc44d538aa" providerId="LiveId" clId="{91F6AB4F-991B-4E9A-8253-5D52E284DAEA}" dt="2017-12-01T19:23:16.953" v="2681" actId="20577"/>
          <ac:spMkLst>
            <pc:docMk/>
            <pc:sldMk cId="362389926" sldId="276"/>
            <ac:spMk id="3" creationId="{B8CBBA39-3444-497E-BBE6-D32930D4F8AE}"/>
          </ac:spMkLst>
        </pc:spChg>
      </pc:sldChg>
      <pc:sldChg chg="modSp add ord">
        <pc:chgData name="Julia Harenz" userId="a342d5fc44d538aa" providerId="LiveId" clId="{91F6AB4F-991B-4E9A-8253-5D52E284DAEA}" dt="2017-12-01T19:23:12.423" v="2679" actId="20577"/>
        <pc:sldMkLst>
          <pc:docMk/>
          <pc:sldMk cId="1892068268" sldId="277"/>
        </pc:sldMkLst>
        <pc:spChg chg="mod">
          <ac:chgData name="Julia Harenz" userId="a342d5fc44d538aa" providerId="LiveId" clId="{91F6AB4F-991B-4E9A-8253-5D52E284DAEA}" dt="2017-12-01T12:09:32.299" v="2061" actId="20577"/>
          <ac:spMkLst>
            <pc:docMk/>
            <pc:sldMk cId="1892068268" sldId="277"/>
            <ac:spMk id="2" creationId="{E5730386-AFC0-45BE-A0B8-DED2E061EFD2}"/>
          </ac:spMkLst>
        </pc:spChg>
        <pc:spChg chg="mod">
          <ac:chgData name="Julia Harenz" userId="a342d5fc44d538aa" providerId="LiveId" clId="{91F6AB4F-991B-4E9A-8253-5D52E284DAEA}" dt="2017-12-01T19:23:12.423" v="2679" actId="20577"/>
          <ac:spMkLst>
            <pc:docMk/>
            <pc:sldMk cId="1892068268" sldId="277"/>
            <ac:spMk id="3" creationId="{FDAE665D-F088-402A-B0FD-5323A4E8B045}"/>
          </ac:spMkLst>
        </pc:spChg>
      </pc:sldChg>
      <pc:sldChg chg="modSp add ord">
        <pc:chgData name="Julia Harenz" userId="a342d5fc44d538aa" providerId="LiveId" clId="{91F6AB4F-991B-4E9A-8253-5D52E284DAEA}" dt="2017-12-01T19:22:34.042" v="2663" actId="2696"/>
        <pc:sldMkLst>
          <pc:docMk/>
          <pc:sldMk cId="1703814138" sldId="278"/>
        </pc:sldMkLst>
        <pc:spChg chg="mod">
          <ac:chgData name="Julia Harenz" userId="a342d5fc44d538aa" providerId="LiveId" clId="{91F6AB4F-991B-4E9A-8253-5D52E284DAEA}" dt="2017-12-01T13:40:26.355" v="2459" actId="20577"/>
          <ac:spMkLst>
            <pc:docMk/>
            <pc:sldMk cId="1703814138" sldId="278"/>
            <ac:spMk id="2" creationId="{24105C33-D325-4241-8FA4-2055AF14B9FB}"/>
          </ac:spMkLst>
        </pc:spChg>
        <pc:spChg chg="mod">
          <ac:chgData name="Julia Harenz" userId="a342d5fc44d538aa" providerId="LiveId" clId="{91F6AB4F-991B-4E9A-8253-5D52E284DAEA}" dt="2017-12-01T19:01:58.140" v="2640" actId="20577"/>
          <ac:spMkLst>
            <pc:docMk/>
            <pc:sldMk cId="1703814138" sldId="278"/>
            <ac:spMk id="3" creationId="{76493370-3A06-4D6C-8C18-66D5AD5F45BB}"/>
          </ac:spMkLst>
        </pc:spChg>
      </pc:sldChg>
      <pc:sldChg chg="modSp add del">
        <pc:chgData name="Julia Harenz" userId="a342d5fc44d538aa" providerId="LiveId" clId="{91F6AB4F-991B-4E9A-8253-5D52E284DAEA}" dt="2017-12-01T19:26:28.689" v="2867" actId="2696"/>
        <pc:sldMkLst>
          <pc:docMk/>
          <pc:sldMk cId="4170709874" sldId="279"/>
        </pc:sldMkLst>
        <pc:spChg chg="mod">
          <ac:chgData name="Julia Harenz" userId="a342d5fc44d538aa" providerId="LiveId" clId="{91F6AB4F-991B-4E9A-8253-5D52E284DAEA}" dt="2017-12-01T13:43:31.225" v="2618" actId="20577"/>
          <ac:spMkLst>
            <pc:docMk/>
            <pc:sldMk cId="4170709874" sldId="279"/>
            <ac:spMk id="2" creationId="{A3F3D2C9-68B7-4E82-BF94-20FD5B31760D}"/>
          </ac:spMkLst>
        </pc:spChg>
        <pc:spChg chg="mod">
          <ac:chgData name="Julia Harenz" userId="a342d5fc44d538aa" providerId="LiveId" clId="{91F6AB4F-991B-4E9A-8253-5D52E284DAEA}" dt="2017-12-01T19:24:42.298" v="2813" actId="20577"/>
          <ac:spMkLst>
            <pc:docMk/>
            <pc:sldMk cId="4170709874" sldId="279"/>
            <ac:spMk id="3" creationId="{79E67CF2-F014-4E04-8A93-CED1FDB6796B}"/>
          </ac:spMkLst>
        </pc:spChg>
      </pc:sldChg>
      <pc:sldChg chg="modSp add del">
        <pc:chgData name="Julia Harenz" userId="a342d5fc44d538aa" providerId="LiveId" clId="{91F6AB4F-991B-4E9A-8253-5D52E284DAEA}" dt="2017-12-02T08:59:48.965" v="3017" actId="2696"/>
        <pc:sldMkLst>
          <pc:docMk/>
          <pc:sldMk cId="677793953" sldId="280"/>
        </pc:sldMkLst>
        <pc:spChg chg="mod">
          <ac:chgData name="Julia Harenz" userId="a342d5fc44d538aa" providerId="LiveId" clId="{91F6AB4F-991B-4E9A-8253-5D52E284DAEA}" dt="2017-12-01T19:25:20.517" v="2827" actId="20577"/>
          <ac:spMkLst>
            <pc:docMk/>
            <pc:sldMk cId="677793953" sldId="280"/>
            <ac:spMk id="2" creationId="{DB0C14CD-6EC4-4C80-8A5F-B5249D7EACB7}"/>
          </ac:spMkLst>
        </pc:spChg>
        <pc:spChg chg="mod">
          <ac:chgData name="Julia Harenz" userId="a342d5fc44d538aa" providerId="LiveId" clId="{91F6AB4F-991B-4E9A-8253-5D52E284DAEA}" dt="2017-12-01T19:25:27.990" v="2828" actId="20577"/>
          <ac:spMkLst>
            <pc:docMk/>
            <pc:sldMk cId="677793953" sldId="280"/>
            <ac:spMk id="3" creationId="{E2DAF499-437A-4323-BF0E-81E2F2326F7D}"/>
          </ac:spMkLst>
        </pc:spChg>
      </pc:sldChg>
      <pc:sldChg chg="add del">
        <pc:chgData name="Julia Harenz" userId="a342d5fc44d538aa" providerId="LiveId" clId="{91F6AB4F-991B-4E9A-8253-5D52E284DAEA}" dt="2017-12-01T19:26:44.686" v="2878" actId="2696"/>
        <pc:sldMkLst>
          <pc:docMk/>
          <pc:sldMk cId="275332128" sldId="281"/>
        </pc:sldMkLst>
      </pc:sldChg>
      <pc:sldChg chg="add del">
        <pc:chgData name="Julia Harenz" userId="a342d5fc44d538aa" providerId="LiveId" clId="{91F6AB4F-991B-4E9A-8253-5D52E284DAEA}" dt="2017-12-01T20:46:32.761" v="3014" actId="2696"/>
        <pc:sldMkLst>
          <pc:docMk/>
          <pc:sldMk cId="748196134" sldId="281"/>
        </pc:sldMkLst>
      </pc:sldChg>
      <pc:sldChg chg="addSp delSp modSp add">
        <pc:chgData name="Julia Harenz" userId="a342d5fc44d538aa" providerId="LiveId" clId="{91F6AB4F-991B-4E9A-8253-5D52E284DAEA}" dt="2017-12-02T08:06:22.570" v="3016" actId="14100"/>
        <pc:sldMkLst>
          <pc:docMk/>
          <pc:sldMk cId="2243201345" sldId="282"/>
        </pc:sldMkLst>
        <pc:spChg chg="mod">
          <ac:chgData name="Julia Harenz" userId="a342d5fc44d538aa" providerId="LiveId" clId="{91F6AB4F-991B-4E9A-8253-5D52E284DAEA}" dt="2017-12-01T19:39:55.337" v="2972" actId="1076"/>
          <ac:spMkLst>
            <pc:docMk/>
            <pc:sldMk cId="2243201345" sldId="282"/>
            <ac:spMk id="2" creationId="{48A8A39D-CC4D-4435-8CC3-99C6F573CBC7}"/>
          </ac:spMkLst>
        </pc:spChg>
        <pc:spChg chg="del">
          <ac:chgData name="Julia Harenz" userId="a342d5fc44d538aa" providerId="LiveId" clId="{91F6AB4F-991B-4E9A-8253-5D52E284DAEA}" dt="2017-12-01T19:39:42.767" v="2970" actId="2696"/>
          <ac:spMkLst>
            <pc:docMk/>
            <pc:sldMk cId="2243201345" sldId="282"/>
            <ac:spMk id="3" creationId="{5BED1B43-AEAD-48F5-A295-866045A2003E}"/>
          </ac:spMkLst>
        </pc:spChg>
        <pc:spChg chg="add mod">
          <ac:chgData name="Julia Harenz" userId="a342d5fc44d538aa" providerId="LiveId" clId="{91F6AB4F-991B-4E9A-8253-5D52E284DAEA}" dt="2017-12-02T08:06:22.570" v="3016" actId="14100"/>
          <ac:spMkLst>
            <pc:docMk/>
            <pc:sldMk cId="2243201345" sldId="282"/>
            <ac:spMk id="6" creationId="{D455369E-82E2-44E7-B33F-82A6F096A064}"/>
          </ac:spMkLst>
        </pc:spChg>
        <pc:picChg chg="add mod modCrop">
          <ac:chgData name="Julia Harenz" userId="a342d5fc44d538aa" providerId="LiveId" clId="{91F6AB4F-991B-4E9A-8253-5D52E284DAEA}" dt="2017-12-01T19:40:10.032" v="2974" actId="732"/>
          <ac:picMkLst>
            <pc:docMk/>
            <pc:sldMk cId="2243201345" sldId="282"/>
            <ac:picMk id="5" creationId="{2EDCEA57-74A0-494F-B66B-8FA21CD56DD4}"/>
          </ac:picMkLst>
        </pc:picChg>
      </pc:sldChg>
      <pc:sldChg chg="modSp add del">
        <pc:chgData name="Julia Harenz" userId="a342d5fc44d538aa" providerId="LiveId" clId="{91F6AB4F-991B-4E9A-8253-5D52E284DAEA}" dt="2017-12-01T19:31:53.817" v="2930" actId="2696"/>
        <pc:sldMkLst>
          <pc:docMk/>
          <pc:sldMk cId="3280843983" sldId="282"/>
        </pc:sldMkLst>
        <pc:spChg chg="mod">
          <ac:chgData name="Julia Harenz" userId="a342d5fc44d538aa" providerId="LiveId" clId="{91F6AB4F-991B-4E9A-8253-5D52E284DAEA}" dt="2017-12-01T19:26:42.305" v="2877" actId="20577"/>
          <ac:spMkLst>
            <pc:docMk/>
            <pc:sldMk cId="3280843983" sldId="282"/>
            <ac:spMk id="2" creationId="{C39DD24C-E1B2-4D47-A4CA-1DEE26C025A4}"/>
          </ac:spMkLst>
        </pc:spChg>
      </pc:sldChg>
      <pc:sldChg chg="modSp add">
        <pc:chgData name="Julia Harenz" userId="a342d5fc44d538aa" providerId="LiveId" clId="{91F6AB4F-991B-4E9A-8253-5D52E284DAEA}" dt="2017-12-01T20:03:08.512" v="3006" actId="20577"/>
        <pc:sldMkLst>
          <pc:docMk/>
          <pc:sldMk cId="816745804" sldId="283"/>
        </pc:sldMkLst>
        <pc:spChg chg="mod">
          <ac:chgData name="Julia Harenz" userId="a342d5fc44d538aa" providerId="LiveId" clId="{91F6AB4F-991B-4E9A-8253-5D52E284DAEA}" dt="2017-12-01T20:03:08.512" v="3006" actId="20577"/>
          <ac:spMkLst>
            <pc:docMk/>
            <pc:sldMk cId="816745804" sldId="283"/>
            <ac:spMk id="2" creationId="{C81453F7-D104-4C39-8C05-795CE8841C5F}"/>
          </ac:spMkLst>
        </pc:spChg>
        <pc:spChg chg="mod">
          <ac:chgData name="Julia Harenz" userId="a342d5fc44d538aa" providerId="LiveId" clId="{91F6AB4F-991B-4E9A-8253-5D52E284DAEA}" dt="2017-12-01T19:53:01.632" v="2986" actId="20577"/>
          <ac:spMkLst>
            <pc:docMk/>
            <pc:sldMk cId="816745804" sldId="283"/>
            <ac:spMk id="3" creationId="{CBE6CD48-DCA9-4D23-BCBC-ECF33E97A8C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B7F16-AF2A-4211-8D44-D7DE8FD84496}" type="datetimeFigureOut">
              <a:rPr lang="de-DE" smtClean="0"/>
              <a:t>02.12.2017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FE3F6-3FC3-4ABD-A86D-54B08C4205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6585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Definitionsbereich bei ganzrationalen Funktionen uninteressant</a:t>
            </a:r>
          </a:p>
          <a:p>
            <a:r>
              <a:rPr lang="de-DE" dirty="0"/>
              <a:t>Es gibt keine Polstellen bei ganzrationalen Funktionen</a:t>
            </a:r>
          </a:p>
          <a:p>
            <a:endParaRPr lang="de-DE" dirty="0"/>
          </a:p>
          <a:p>
            <a:r>
              <a:rPr lang="de-DE" dirty="0"/>
              <a:t>Symmetrie ohne </a:t>
            </a:r>
            <a:r>
              <a:rPr lang="de-DE" dirty="0" err="1"/>
              <a:t>Maple</a:t>
            </a:r>
            <a:r>
              <a:rPr lang="de-DE" dirty="0"/>
              <a:t> „schneller“</a:t>
            </a:r>
          </a:p>
          <a:p>
            <a:r>
              <a:rPr lang="de-DE" dirty="0"/>
              <a:t>Ganzrationale Funktionen haben keine Asymptote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FE3F6-3FC3-4ABD-A86D-54B08C4205EC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9694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Wichtig ! Definiere die Funktion mit := um sie zu plotten</a:t>
            </a:r>
            <a:br>
              <a:rPr lang="de-DE" dirty="0"/>
            </a:br>
            <a:r>
              <a:rPr lang="de-DE" dirty="0"/>
              <a:t>Die </a:t>
            </a:r>
            <a:r>
              <a:rPr lang="de-DE" dirty="0" err="1"/>
              <a:t>is</a:t>
            </a:r>
            <a:r>
              <a:rPr lang="de-DE" dirty="0"/>
              <a:t>-Abfrage funktioniert auch mit „=„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FE3F6-3FC3-4ABD-A86D-54B08C4205EC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609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FE3F6-3FC3-4ABD-A86D-54B08C4205EC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8823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FE3F6-3FC3-4ABD-A86D-54B08C4205EC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690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Programm vorstellen</a:t>
            </a:r>
            <a:br>
              <a:rPr lang="de-DE" dirty="0"/>
            </a:br>
            <a:r>
              <a:rPr lang="de-DE" dirty="0"/>
              <a:t>zuerst Kurvendiskussion zerlegt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FE3F6-3FC3-4ABD-A86D-54B08C4205EC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7821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A6AB8-4430-497D-889F-FEFC5AAB925F}" type="datetime1">
              <a:rPr lang="en-US" smtClean="0"/>
              <a:t>12/2/2017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4C8A4-904E-48E8-BC3C-3421746203FD}" type="datetime1">
              <a:rPr lang="en-US" smtClean="0"/>
              <a:t>12/2/2017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A64C-7E49-4A82-A634-E4499F06758C}" type="datetime1">
              <a:rPr lang="en-US" smtClean="0"/>
              <a:t>12/2/2017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87842-2A67-422C-8388-0BE333BECAC1}" type="datetime1">
              <a:rPr lang="en-US" smtClean="0"/>
              <a:t>12/2/2017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3F24F-95D7-49A7-BA38-9A4F6F4A0649}" type="datetime1">
              <a:rPr lang="en-US" smtClean="0"/>
              <a:t>12/2/2017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C99DF-FDD1-46F3-8C3D-6C1CD0397DFB}" type="datetime1">
              <a:rPr lang="en-US" smtClean="0"/>
              <a:t>12/2/2017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E383C-2CAD-40AB-8D8C-61A47D4CAFD7}" type="datetime1">
              <a:rPr lang="en-US" smtClean="0"/>
              <a:t>12/2/2017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9B025-EB78-4472-9833-C85E60AF0951}" type="datetime1">
              <a:rPr lang="en-US" smtClean="0"/>
              <a:t>12/2/2017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CB036-3EDF-4B37-988E-86FC8D4EC741}" type="datetime1">
              <a:rPr lang="en-US" smtClean="0"/>
              <a:t>12/2/2017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C4E2-E184-4475-A3AF-6A8F26F92EE4}" type="datetime1">
              <a:rPr lang="en-US" smtClean="0"/>
              <a:t>12/2/2017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D110-42AB-4986-B1D8-25CDC28EBD9D}" type="datetime1">
              <a:rPr lang="en-US" smtClean="0"/>
              <a:t>12/2/2017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345F-8284-46FC-8F5E-C26A92BE4E27}" type="datetime1">
              <a:rPr lang="en-US" smtClean="0"/>
              <a:t>12/2/2017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D1AE-28F6-4396-AA1D-80A024ED9C6E}" type="datetime1">
              <a:rPr lang="en-US" smtClean="0"/>
              <a:t>12/2/2017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A29B6-4387-4E07-9224-643F192DE648}" type="datetime1">
              <a:rPr lang="en-US" smtClean="0"/>
              <a:t>12/2/2017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A9A0B-933C-4AE1-BEF5-3A952F85771B}" type="datetime1">
              <a:rPr lang="en-US" smtClean="0"/>
              <a:t>12/2/2017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2E0CD-5938-4E08-AE25-AA4FC055B151}" type="datetime1">
              <a:rPr lang="en-US" smtClean="0"/>
              <a:t>12/2/2017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9F7C-F464-4E58-86C9-917666694062}" type="datetime1">
              <a:rPr lang="en-US" smtClean="0"/>
              <a:t>12/2/2017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D37A50A-56B8-434A-A098-2C6CF326847D}" type="datetime1">
              <a:rPr lang="en-US" smtClean="0"/>
              <a:t>12/2/2017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biturloesung.de/al_upload/pdf/10_gk_inf_a2.pdf" TargetMode="External"/><Relationship Id="rId2" Type="http://schemas.openxmlformats.org/officeDocument/2006/relationships/hyperlink" Target="https://www.saarland.de/dokumente/thema_bildung/LP_Ma_GOS_HP_G-Kurs_2016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e.wikipedia.org/wiki/Kurvendiskussion" TargetMode="External"/><Relationship Id="rId4" Type="http://schemas.openxmlformats.org/officeDocument/2006/relationships/hyperlink" Target="https://www.mathe-ist-einfach.de/Kurvendiskussion/Blatt0.pdf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FC6564-D064-4E81-BB95-2C589D568E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28400" y="0"/>
            <a:ext cx="8574622" cy="2616199"/>
          </a:xfrm>
        </p:spPr>
        <p:txBody>
          <a:bodyPr/>
          <a:lstStyle/>
          <a:p>
            <a:r>
              <a:rPr lang="de-DE" dirty="0"/>
              <a:t>Kurvendiskussion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6FEC14E-C65C-42CF-ABA3-7379714D19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85501" y="3429000"/>
            <a:ext cx="7317521" cy="1955801"/>
          </a:xfrm>
        </p:spPr>
        <p:txBody>
          <a:bodyPr>
            <a:normAutofit/>
          </a:bodyPr>
          <a:lstStyle/>
          <a:p>
            <a:r>
              <a:rPr lang="de-DE" dirty="0" err="1"/>
              <a:t>Maple</a:t>
            </a:r>
            <a:r>
              <a:rPr lang="de-DE" dirty="0"/>
              <a:t> als Visualisierungswerkzeug</a:t>
            </a:r>
          </a:p>
          <a:p>
            <a:r>
              <a:rPr lang="de-DE" dirty="0"/>
              <a:t>Referentin: Julia Harenz</a:t>
            </a:r>
          </a:p>
          <a:p>
            <a:r>
              <a:rPr lang="de-DE" dirty="0"/>
              <a:t>Dozent: Michael Hoff</a:t>
            </a:r>
          </a:p>
          <a:p>
            <a:r>
              <a:rPr lang="de-DE" dirty="0"/>
              <a:t>02.12.2017</a:t>
            </a:r>
          </a:p>
        </p:txBody>
      </p:sp>
      <p:pic>
        <p:nvPicPr>
          <p:cNvPr id="1026" name="Picture 2" descr="Bildergebnis für universität des saarlandes">
            <a:extLst>
              <a:ext uri="{FF2B5EF4-FFF2-40B4-BE49-F238E27FC236}">
                <a16:creationId xmlns:a16="http://schemas.microsoft.com/office/drawing/2014/main" id="{1E2A1FFA-FEB9-49EC-B6EF-9E36A93959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33" r="13869"/>
          <a:stretch/>
        </p:blipFill>
        <p:spPr bwMode="auto">
          <a:xfrm>
            <a:off x="9766169" y="-43477"/>
            <a:ext cx="2425831" cy="1062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1C4EFB1B-0F2C-4CE7-AD8D-D820F51BD491}"/>
              </a:ext>
            </a:extLst>
          </p:cNvPr>
          <p:cNvSpPr/>
          <p:nvPr/>
        </p:nvSpPr>
        <p:spPr>
          <a:xfrm>
            <a:off x="0" y="0"/>
            <a:ext cx="9867900" cy="1009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8615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AA07EDA8-269E-4B77-81C1-98D30B397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400" y="2313345"/>
            <a:ext cx="4800600" cy="45351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8C85668-C063-41BF-85FA-243F01BC8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Tangente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07F2D1DE-6076-4630-97AF-2A6F2C40AD9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84310" y="2792980"/>
                <a:ext cx="10018713" cy="3124201"/>
              </a:xfrm>
            </p:spPr>
            <p:txBody>
              <a:bodyPr/>
              <a:lstStyle/>
              <a:p>
                <a:r>
                  <a:rPr lang="de-DE" dirty="0"/>
                  <a:t>Tangentengleichung:</a:t>
                </a:r>
                <a:br>
                  <a:rPr lang="de-DE" dirty="0"/>
                </a:br>
                <a:r>
                  <a:rPr lang="de-DE" dirty="0">
                    <a:sym typeface="Wingdings" panose="05000000000000000000" pitchFamily="2" charset="2"/>
                  </a:rPr>
                  <a:t>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𝑡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07F2D1DE-6076-4630-97AF-2A6F2C40AD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84310" y="2792980"/>
                <a:ext cx="10018713" cy="3124201"/>
              </a:xfrm>
              <a:blipFill>
                <a:blip r:embed="rId3"/>
                <a:stretch>
                  <a:fillRect l="-152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9320CD7-E788-41A9-A5C1-ADC3CCC82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545D290-CEFA-434A-A60B-35143F1EDA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2956" y="1609725"/>
            <a:ext cx="3039336" cy="627689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86B5DD7-4755-4FD4-B839-BCB044ADEB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41148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676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899C15-6302-4A1D-84E9-86D78DE15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135"/>
            <a:ext cx="10018713" cy="1752599"/>
          </a:xfrm>
        </p:spPr>
        <p:txBody>
          <a:bodyPr/>
          <a:lstStyle/>
          <a:p>
            <a:r>
              <a:rPr lang="de-DE" dirty="0"/>
              <a:t>Animierte Tangente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A7F707-B444-495E-86A3-8B1EE7144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1C823C4-BAC5-4CF9-B3EA-AB1A8AADE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A84E2E6-EBD4-48B6-9E3A-AE509125B4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95" t="371" r="14012" b="14628"/>
          <a:stretch/>
        </p:blipFill>
        <p:spPr>
          <a:xfrm>
            <a:off x="2073547" y="1502113"/>
            <a:ext cx="10118453" cy="5355887"/>
          </a:xfrm>
          <a:prstGeom prst="rect">
            <a:avLst/>
          </a:prstGeom>
        </p:spPr>
      </p:pic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A70163D2-BEDA-4684-AF0B-FFA5D125A183}"/>
              </a:ext>
            </a:extLst>
          </p:cNvPr>
          <p:cNvCxnSpPr>
            <a:cxnSpLocks/>
          </p:cNvCxnSpPr>
          <p:nvPr/>
        </p:nvCxnSpPr>
        <p:spPr>
          <a:xfrm flipV="1">
            <a:off x="5262664" y="4104125"/>
            <a:ext cx="0" cy="1687075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8020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8704C4-045B-44DC-89D7-634458340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Asymptote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9088FD7-3305-409C-B809-990E16516E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4 Arten</a:t>
            </a:r>
          </a:p>
          <a:p>
            <a:pPr lvl="1"/>
            <a:r>
              <a:rPr lang="de-DE" dirty="0"/>
              <a:t>Senkrechte Asymptote</a:t>
            </a:r>
          </a:p>
          <a:p>
            <a:pPr lvl="1"/>
            <a:r>
              <a:rPr lang="de-DE" dirty="0"/>
              <a:t>Waagerechte Asymptote</a:t>
            </a:r>
          </a:p>
          <a:p>
            <a:pPr lvl="1"/>
            <a:r>
              <a:rPr lang="de-DE" dirty="0"/>
              <a:t>Schiefe Asymptote</a:t>
            </a:r>
          </a:p>
          <a:p>
            <a:pPr lvl="1"/>
            <a:r>
              <a:rPr lang="de-DE" dirty="0"/>
              <a:t>Asymptotische Kurve 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76C49AA-48A4-4773-BC1F-ECF5C9230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410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9AC14-CE2D-4E20-AE19-89B8E3DD9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09" y="76469"/>
            <a:ext cx="10018713" cy="1752599"/>
          </a:xfrm>
        </p:spPr>
        <p:txBody>
          <a:bodyPr/>
          <a:lstStyle/>
          <a:p>
            <a:r>
              <a:rPr lang="de-DE" dirty="0"/>
              <a:t>Senkrechte Asymptote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B7D4E04C-D86B-4C75-8DA1-DD50F9E86C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035"/>
          <a:stretch/>
        </p:blipFill>
        <p:spPr>
          <a:xfrm>
            <a:off x="7124700" y="1568450"/>
            <a:ext cx="5067300" cy="5289550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C4654C-9701-4CD2-9F0D-5E18C417B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FFD82C3-3A35-4031-9C8B-F92B7E768F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6362" y="2219325"/>
            <a:ext cx="4024496" cy="120967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24AC6F1D-5382-4DA7-9199-29057F1AC339}"/>
              </a:ext>
            </a:extLst>
          </p:cNvPr>
          <p:cNvSpPr txBox="1"/>
          <p:nvPr/>
        </p:nvSpPr>
        <p:spPr>
          <a:xfrm>
            <a:off x="1640264" y="3610466"/>
            <a:ext cx="4619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Definitionslücke : x=0</a:t>
            </a:r>
          </a:p>
        </p:txBody>
      </p:sp>
    </p:spTree>
    <p:extLst>
      <p:ext uri="{BB962C8B-B14F-4D97-AF65-F5344CB8AC3E}">
        <p14:creationId xmlns:p14="http://schemas.microsoft.com/office/powerpoint/2010/main" val="25829178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01BBDD-D8EB-489A-9063-37CEBA44C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Waagerechte Asymptote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ED7681DF-4B32-4E2E-8359-BC596DD7F3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5127"/>
          <a:stretch/>
        </p:blipFill>
        <p:spPr>
          <a:xfrm>
            <a:off x="5728953" y="2438398"/>
            <a:ext cx="6463048" cy="4419601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ED8E93B-D019-4661-861D-7DA96390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B3D35EE-CFD2-4DDA-B112-79BE0D29CB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6912" b="72006"/>
          <a:stretch/>
        </p:blipFill>
        <p:spPr>
          <a:xfrm>
            <a:off x="1484311" y="2438399"/>
            <a:ext cx="2982619" cy="11096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8F456286-A82F-4960-8318-E0CAB0FA01CC}"/>
                  </a:ext>
                </a:extLst>
              </p:cNvPr>
              <p:cNvSpPr txBox="1"/>
              <p:nvPr/>
            </p:nvSpPr>
            <p:spPr>
              <a:xfrm>
                <a:off x="1752305" y="4417365"/>
                <a:ext cx="45339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/>
                  <a:t>Zählergrad </a:t>
                </a:r>
                <a14:m>
                  <m:oMath xmlns:m="http://schemas.openxmlformats.org/officeDocument/2006/math">
                    <m:r>
                      <a:rPr lang="de-DE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de-DE" sz="2400" dirty="0"/>
                  <a:t> </a:t>
                </a:r>
                <a:r>
                  <a:rPr lang="de-DE" sz="2400" dirty="0" err="1"/>
                  <a:t>Nennergrad</a:t>
                </a:r>
                <a:endParaRPr lang="de-DE" sz="2400" dirty="0"/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8F456286-A82F-4960-8318-E0CAB0FA01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305" y="4417365"/>
                <a:ext cx="4533900" cy="461665"/>
              </a:xfrm>
              <a:prstGeom prst="rect">
                <a:avLst/>
              </a:prstGeom>
              <a:blipFill>
                <a:blip r:embed="rId3"/>
                <a:stretch>
                  <a:fillRect l="-2016" t="-10667" b="-30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4920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CE7E1E-626C-425B-9982-2FD311074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09" y="61914"/>
            <a:ext cx="10018713" cy="1752599"/>
          </a:xfrm>
        </p:spPr>
        <p:txBody>
          <a:bodyPr/>
          <a:lstStyle/>
          <a:p>
            <a:r>
              <a:rPr lang="de-DE" dirty="0"/>
              <a:t>Schiefe Asymptote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A9DB70-CFE0-47FF-A033-9D49EBA37C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Zählergrad &gt; </a:t>
            </a:r>
            <a:r>
              <a:rPr lang="de-DE" dirty="0" err="1"/>
              <a:t>Nennergrad</a:t>
            </a:r>
            <a:r>
              <a:rPr lang="de-DE" dirty="0"/>
              <a:t> +1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D87998A-859F-4E0B-A959-55A9CD8A3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F3D5D22-2C2B-461B-8C90-EB0F31B2D3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797" t="10813"/>
          <a:stretch/>
        </p:blipFill>
        <p:spPr>
          <a:xfrm>
            <a:off x="6877051" y="1425665"/>
            <a:ext cx="5314950" cy="543233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461A6E4-D172-4A46-BE8D-E48B588037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78" r="75682" b="81478"/>
          <a:stretch/>
        </p:blipFill>
        <p:spPr>
          <a:xfrm>
            <a:off x="1484309" y="1649369"/>
            <a:ext cx="3960139" cy="1333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391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00B960-648C-40C1-BE06-5F1DA1249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8586" y="174625"/>
            <a:ext cx="10018713" cy="1752599"/>
          </a:xfrm>
        </p:spPr>
        <p:txBody>
          <a:bodyPr/>
          <a:lstStyle/>
          <a:p>
            <a:r>
              <a:rPr lang="de-DE" dirty="0"/>
              <a:t>Asymptotische Kurve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EB1C02FC-F091-4D2A-AB50-BA047D9164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7218"/>
          <a:stretch/>
        </p:blipFill>
        <p:spPr>
          <a:xfrm>
            <a:off x="7534274" y="1793143"/>
            <a:ext cx="4657725" cy="5111150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247B708-4B1D-49A1-B68C-5641B6CC7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Inhaltsplatzhalter 4">
            <a:extLst>
              <a:ext uri="{FF2B5EF4-FFF2-40B4-BE49-F238E27FC236}">
                <a16:creationId xmlns:a16="http://schemas.microsoft.com/office/drawing/2014/main" id="{C0F6511E-FE46-4D8E-A438-0B26CBF84D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7016" b="83759"/>
          <a:stretch/>
        </p:blipFill>
        <p:spPr>
          <a:xfrm>
            <a:off x="1704976" y="1793143"/>
            <a:ext cx="3590926" cy="830097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3CD51F1C-18A2-4074-8204-0AE76BB15ADB}"/>
              </a:ext>
            </a:extLst>
          </p:cNvPr>
          <p:cNvSpPr txBox="1"/>
          <p:nvPr/>
        </p:nvSpPr>
        <p:spPr>
          <a:xfrm>
            <a:off x="1875934" y="3167406"/>
            <a:ext cx="4741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Zählergrad &gt; </a:t>
            </a:r>
            <a:r>
              <a:rPr lang="de-DE" dirty="0" err="1"/>
              <a:t>Nennergrad</a:t>
            </a:r>
            <a:r>
              <a:rPr lang="de-DE" dirty="0"/>
              <a:t> +2</a:t>
            </a:r>
          </a:p>
        </p:txBody>
      </p:sp>
    </p:spTree>
    <p:extLst>
      <p:ext uri="{BB962C8B-B14F-4D97-AF65-F5344CB8AC3E}">
        <p14:creationId xmlns:p14="http://schemas.microsoft.com/office/powerpoint/2010/main" val="418441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105C33-D325-4241-8FA4-2055AF14B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Arbeitsphase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76493370-3A06-4D6C-8C18-66D5AD5F45B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de-DE" dirty="0"/>
                  <a:t>3. Berechne die Asymptote von folgender Funktion &amp; plotte den Graph der Asymptote und den Funktionsgraph in ein Schaubild.</a:t>
                </a:r>
                <a:br>
                  <a:rPr lang="de-DE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1−4</m:t>
                          </m:r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den>
                      </m:f>
                    </m:oMath>
                  </m:oMathPara>
                </a14:m>
                <a:endParaRPr lang="de-DE" b="0" dirty="0"/>
              </a:p>
              <a:p>
                <a:pPr marL="0" indent="0">
                  <a:buNone/>
                </a:pPr>
                <a:endParaRPr lang="de-DE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76493370-3A06-4D6C-8C18-66D5AD5F45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1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01E36D0-B493-4C7B-BE85-E947EA347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8141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831539-9B37-432A-BAD5-716E0045E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Maple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926655-0230-4AA2-B798-C6027813B8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i="1" u="sng" dirty="0">
                <a:solidFill>
                  <a:schemeClr val="accent2">
                    <a:lumMod val="75000"/>
                  </a:schemeClr>
                </a:solidFill>
              </a:rPr>
              <a:t>Vorteile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0066746-074E-4055-8CF5-F4788A6C3E1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>
                <a:solidFill>
                  <a:schemeClr val="accent2"/>
                </a:solidFill>
              </a:rPr>
              <a:t>Überprüfen von händischen Rechnungen schnell &amp; leicht möglich</a:t>
            </a:r>
          </a:p>
          <a:p>
            <a:r>
              <a:rPr lang="de-DE" dirty="0">
                <a:solidFill>
                  <a:schemeClr val="accent2"/>
                </a:solidFill>
              </a:rPr>
              <a:t>Schneller als „selbst“ zu rechnen</a:t>
            </a:r>
          </a:p>
          <a:p>
            <a:r>
              <a:rPr lang="de-DE" dirty="0">
                <a:solidFill>
                  <a:schemeClr val="accent2"/>
                </a:solidFill>
              </a:rPr>
              <a:t>Schönere graphische Darstellung als von Hand</a:t>
            </a:r>
          </a:p>
          <a:p>
            <a:r>
              <a:rPr lang="de-DE" dirty="0">
                <a:solidFill>
                  <a:schemeClr val="accent2"/>
                </a:solidFill>
              </a:rPr>
              <a:t>Animationen zur besseren Verständlichkeit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6436C9B-D9C3-480F-894E-E3A5463A55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b="1" i="1" u="sng" dirty="0">
                <a:solidFill>
                  <a:srgbClr val="FF0000"/>
                </a:solidFill>
              </a:rPr>
              <a:t>Nachteile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2EB5A2C-D014-408D-9458-9C55CCF5A2B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dirty="0">
                <a:solidFill>
                  <a:srgbClr val="FF0000"/>
                </a:solidFill>
              </a:rPr>
              <a:t>Kostenpflichtiges Programm</a:t>
            </a:r>
          </a:p>
          <a:p>
            <a:r>
              <a:rPr lang="de-DE" dirty="0">
                <a:solidFill>
                  <a:srgbClr val="FF0000"/>
                </a:solidFill>
              </a:rPr>
              <a:t>Programm auf Englisch</a:t>
            </a:r>
          </a:p>
          <a:p>
            <a:r>
              <a:rPr lang="de-DE" dirty="0">
                <a:solidFill>
                  <a:srgbClr val="FF0000"/>
                </a:solidFill>
              </a:rPr>
              <a:t>Interne Rechnungen können Ergebnis zerstören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A3C2BAF-1839-40E6-8C75-F2D8A987C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58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A8A39D-CC4D-4435-8CC3-99C6F573C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-161925"/>
            <a:ext cx="10018713" cy="1752599"/>
          </a:xfrm>
        </p:spPr>
        <p:txBody>
          <a:bodyPr/>
          <a:lstStyle/>
          <a:p>
            <a:r>
              <a:rPr lang="de-DE" dirty="0"/>
              <a:t>Abituraufgabe 2010 GK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2EDCEA57-74A0-494F-B66B-8FA21CD56D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798"/>
          <a:stretch/>
        </p:blipFill>
        <p:spPr>
          <a:xfrm>
            <a:off x="2114550" y="1409700"/>
            <a:ext cx="7957957" cy="5448300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5A120FB-4E64-4B36-94CC-DDC1D58A4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455369E-82E2-44E7-B33F-82A6F096A064}"/>
              </a:ext>
            </a:extLst>
          </p:cNvPr>
          <p:cNvSpPr/>
          <p:nvPr/>
        </p:nvSpPr>
        <p:spPr>
          <a:xfrm>
            <a:off x="2234154" y="3048000"/>
            <a:ext cx="7838354" cy="2171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3201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8D36A8-5F57-4497-84A8-037CB154A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8DD4C96-7C19-4A7D-9703-7BE56001EE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Einordnung in den Lehrplan</a:t>
            </a:r>
          </a:p>
          <a:p>
            <a:r>
              <a:rPr lang="de-DE" dirty="0" err="1"/>
              <a:t>Maple</a:t>
            </a:r>
            <a:r>
              <a:rPr lang="de-DE" dirty="0"/>
              <a:t> (Befehle)</a:t>
            </a:r>
          </a:p>
          <a:p>
            <a:r>
              <a:rPr lang="de-DE" dirty="0"/>
              <a:t>Kurvendiskussion</a:t>
            </a:r>
          </a:p>
          <a:p>
            <a:r>
              <a:rPr lang="de-DE" dirty="0"/>
              <a:t>Symmetrie</a:t>
            </a:r>
          </a:p>
          <a:p>
            <a:r>
              <a:rPr lang="de-DE" dirty="0"/>
              <a:t>Tangente</a:t>
            </a:r>
          </a:p>
          <a:p>
            <a:r>
              <a:rPr lang="de-DE" dirty="0"/>
              <a:t>Asymptote</a:t>
            </a:r>
          </a:p>
          <a:p>
            <a:r>
              <a:rPr lang="de-DE" dirty="0"/>
              <a:t>Vor- und Nachteile von </a:t>
            </a:r>
            <a:r>
              <a:rPr lang="de-DE" dirty="0" err="1"/>
              <a:t>Maple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A26FC2-A9E1-4A98-B263-4FE489492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2757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1453F7-D104-4C39-8C05-795CE8841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Literaturverzeichnis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E6CD48-DCA9-4D23-BCBC-ECF33E97A8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hlinkClick r:id="rId2"/>
              </a:rPr>
              <a:t>https://www.saarland.de/dokumente/thema_bildung/LP_Ma_GOS_HP_G-Kurs_2016.pdf</a:t>
            </a:r>
            <a:endParaRPr lang="de-DE" dirty="0"/>
          </a:p>
          <a:p>
            <a:r>
              <a:rPr lang="de-DE" dirty="0">
                <a:hlinkClick r:id="rId3"/>
              </a:rPr>
              <a:t>https://www.abiturloesung.de/al_upload/pdf/10_gk_inf_a2.pdf</a:t>
            </a:r>
            <a:endParaRPr lang="de-DE" dirty="0"/>
          </a:p>
          <a:p>
            <a:r>
              <a:rPr lang="de-DE" dirty="0">
                <a:hlinkClick r:id="rId4"/>
              </a:rPr>
              <a:t>https://www.mathe-ist-einfach.de/Kurvendiskussion/Blatt0.pdf</a:t>
            </a:r>
            <a:endParaRPr lang="de-DE" dirty="0"/>
          </a:p>
          <a:p>
            <a:r>
              <a:rPr lang="de-DE" dirty="0">
                <a:hlinkClick r:id="rId5"/>
              </a:rPr>
              <a:t>https://de.wikipedia.org/wiki/Kurvendiskussion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0FFEFAE-8213-4057-9D81-12D23AA99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7458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A9E232-1833-4034-8530-ACAC0896A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Vielen Dank für Eure Aufmerksamkeit!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92FE0E0-D185-4A92-BFF0-EECBFB2D63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99BFC13-43A0-4DFD-8A49-65D83914C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318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0AF701-89A1-4A75-9344-23EA1D3AA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-257175"/>
            <a:ext cx="10018713" cy="1752599"/>
          </a:xfrm>
        </p:spPr>
        <p:txBody>
          <a:bodyPr/>
          <a:lstStyle/>
          <a:p>
            <a:r>
              <a:rPr lang="de-DE" dirty="0"/>
              <a:t>Lehrplan</a:t>
            </a:r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E0A3D02D-45B7-4FB7-9327-D0DBAF4DAB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924" y="1362074"/>
            <a:ext cx="10153413" cy="281268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DCB5EADD-0F6B-4283-9433-954A22B4A1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5262" y="4276422"/>
            <a:ext cx="10086738" cy="2499481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73ED8CE5-A6DC-456B-A622-12DD54E863F0}"/>
              </a:ext>
            </a:extLst>
          </p:cNvPr>
          <p:cNvSpPr/>
          <p:nvPr/>
        </p:nvSpPr>
        <p:spPr>
          <a:xfrm>
            <a:off x="2343150" y="3068344"/>
            <a:ext cx="5162550" cy="3429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13625374-711A-4DFE-801E-B4EBF7B15B38}"/>
              </a:ext>
            </a:extLst>
          </p:cNvPr>
          <p:cNvSpPr/>
          <p:nvPr/>
        </p:nvSpPr>
        <p:spPr>
          <a:xfrm>
            <a:off x="2335746" y="5919566"/>
            <a:ext cx="5162550" cy="3429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2EEA40-B758-467F-B7A1-C982E399E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162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E9FD35-8CAE-48CA-A4EC-3D37CC1FE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Maple</a:t>
            </a:r>
            <a:r>
              <a:rPr lang="de-DE" dirty="0"/>
              <a:t> - Befehle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A3DCDD0-5E26-460A-BAF0-DB3AA0BB5B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is</a:t>
            </a:r>
            <a:r>
              <a:rPr lang="de-DE" dirty="0"/>
              <a:t>(x&lt;5); </a:t>
            </a:r>
            <a:r>
              <a:rPr lang="de-DE" dirty="0">
                <a:sym typeface="Wingdings" panose="05000000000000000000" pitchFamily="2" charset="2"/>
              </a:rPr>
              <a:t> Überprüfen, ob Aussage wahr oder falsch ist</a:t>
            </a:r>
            <a:endParaRPr lang="de-DE" dirty="0"/>
          </a:p>
          <a:p>
            <a:r>
              <a:rPr lang="de-DE" dirty="0" err="1"/>
              <a:t>subs</a:t>
            </a:r>
            <a:r>
              <a:rPr lang="de-DE" dirty="0"/>
              <a:t>(x=-</a:t>
            </a:r>
            <a:r>
              <a:rPr lang="de-DE" dirty="0" err="1"/>
              <a:t>x,f</a:t>
            </a:r>
            <a:r>
              <a:rPr lang="de-DE" dirty="0"/>
              <a:t>(x)); </a:t>
            </a:r>
            <a:r>
              <a:rPr lang="de-DE" dirty="0">
                <a:sym typeface="Wingdings" panose="05000000000000000000" pitchFamily="2" charset="2"/>
              </a:rPr>
              <a:t> Substituieren</a:t>
            </a:r>
            <a:endParaRPr lang="de-DE" dirty="0"/>
          </a:p>
          <a:p>
            <a:r>
              <a:rPr lang="de-DE" dirty="0" err="1"/>
              <a:t>asympt</a:t>
            </a:r>
            <a:r>
              <a:rPr lang="de-DE" dirty="0"/>
              <a:t>(f(x),x,1); </a:t>
            </a:r>
            <a:r>
              <a:rPr lang="de-DE" dirty="0">
                <a:sym typeface="Wingdings" panose="05000000000000000000" pitchFamily="2" charset="2"/>
              </a:rPr>
              <a:t> Asymptote</a:t>
            </a:r>
          </a:p>
          <a:p>
            <a:r>
              <a:rPr lang="de-DE" dirty="0" err="1">
                <a:sym typeface="Wingdings" panose="05000000000000000000" pitchFamily="2" charset="2"/>
              </a:rPr>
              <a:t>DocumentTools</a:t>
            </a:r>
            <a:r>
              <a:rPr lang="de-DE" dirty="0">
                <a:sym typeface="Wingdings" panose="05000000000000000000" pitchFamily="2" charset="2"/>
              </a:rPr>
              <a:t>[Do]  in „Kästchen“/“Box“ plotten</a:t>
            </a:r>
          </a:p>
          <a:p>
            <a:r>
              <a:rPr lang="de-DE" dirty="0" err="1">
                <a:sym typeface="Wingdings" panose="05000000000000000000" pitchFamily="2" charset="2"/>
              </a:rPr>
              <a:t>convert</a:t>
            </a:r>
            <a:r>
              <a:rPr lang="de-DE" dirty="0">
                <a:sym typeface="Wingdings" panose="05000000000000000000" pitchFamily="2" charset="2"/>
              </a:rPr>
              <a:t>(%,ploynom);  letzte Ausgabe in ein Polynom umwandeln</a:t>
            </a: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ED444AE-AF4A-4E3B-B0A4-E989736B9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579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BE385B-3883-4E08-A7B6-9BBC4A396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Kurvendiskussion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D3C91D-1D67-482E-98E2-94C61FA24E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„Unter </a:t>
            </a:r>
            <a:r>
              <a:rPr lang="de-DE" b="1" dirty="0"/>
              <a:t>Kurvendiskussion</a:t>
            </a:r>
            <a:r>
              <a:rPr lang="de-DE" dirty="0"/>
              <a:t> versteht man in der Mathematik die Untersuchung des Graphen einer Funktion auf dessen geometrische Eigenschaften, wie zum Beispiel Schnittpunkte mit den Koordinatenachsen, Hoch- und Tiefpunkte, Wendepunkte, gegebenenfalls Sattel- und Flachpunkte, Asymptoten, Verhalten im Unendlichen usw. Diese Informationen erlauben es, eine Skizze des Graphen anzufertigen, aus der all diese für die Funktion charakteristischen Eigenschaften unmittelbar ablesbar sind.“ (Wikipedia)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E29381C-72D6-47C1-B025-A03828999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442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4F3FE4-68F0-4645-8577-3D908991A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Kurvendiskussion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31F81E5-A565-4959-ADE0-B62592BD8F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969477"/>
            <a:ext cx="10018713" cy="3821723"/>
          </a:xfrm>
        </p:spPr>
        <p:txBody>
          <a:bodyPr>
            <a:normAutofit fontScale="92500" lnSpcReduction="20000"/>
          </a:bodyPr>
          <a:lstStyle/>
          <a:p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Definitionsbereich </a:t>
            </a:r>
          </a:p>
          <a:p>
            <a:r>
              <a:rPr lang="de-DE" dirty="0">
                <a:sym typeface="Wingdings" panose="05000000000000000000" pitchFamily="2" charset="2"/>
              </a:rPr>
              <a:t>Nullstellen </a:t>
            </a:r>
          </a:p>
          <a:p>
            <a:r>
              <a:rPr lang="de-DE" dirty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Polstellen</a:t>
            </a:r>
          </a:p>
          <a:p>
            <a:r>
              <a:rPr lang="de-DE" dirty="0">
                <a:sym typeface="Wingdings" panose="05000000000000000000" pitchFamily="2" charset="2"/>
              </a:rPr>
              <a:t>Symmetrie</a:t>
            </a:r>
          </a:p>
          <a:p>
            <a:r>
              <a:rPr lang="de-DE" dirty="0">
                <a:sym typeface="Wingdings" panose="05000000000000000000" pitchFamily="2" charset="2"/>
              </a:rPr>
              <a:t>Ableitungen</a:t>
            </a:r>
          </a:p>
          <a:p>
            <a:r>
              <a:rPr lang="de-DE" dirty="0">
                <a:sym typeface="Wingdings" panose="05000000000000000000" pitchFamily="2" charset="2"/>
              </a:rPr>
              <a:t>Extremstellen &amp; Monotonie</a:t>
            </a:r>
          </a:p>
          <a:p>
            <a:r>
              <a:rPr lang="de-DE" dirty="0">
                <a:sym typeface="Wingdings" panose="05000000000000000000" pitchFamily="2" charset="2"/>
              </a:rPr>
              <a:t>Wendepunkte</a:t>
            </a:r>
          </a:p>
          <a:p>
            <a:r>
              <a:rPr lang="de-DE" dirty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Asymptoten/ Verhalten im Unendlichen</a:t>
            </a:r>
          </a:p>
          <a:p>
            <a:r>
              <a:rPr lang="de-DE" dirty="0">
                <a:sym typeface="Wingdings" panose="05000000000000000000" pitchFamily="2" charset="2"/>
              </a:rPr>
              <a:t>Graphen zeichnen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7E5EA69-6BA5-4378-B252-E234B470F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913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730386-AFC0-45BE-A0B8-DED2E061E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Arbeitsphase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DAE665D-F088-402A-B0FD-5323A4E8B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1. Schreibe eine Prozedur,  die die ersten drei Ableitungen einer Funktion berechnet und ausgibt.</a:t>
            </a:r>
          </a:p>
          <a:p>
            <a:pPr marL="0" indent="0">
              <a:buNone/>
            </a:pPr>
            <a:r>
              <a:rPr lang="de-DE" dirty="0">
                <a:solidFill>
                  <a:schemeClr val="accent1"/>
                </a:solidFill>
              </a:rPr>
              <a:t>Erinnerung: Beginne mit</a:t>
            </a:r>
            <a:br>
              <a:rPr lang="de-DE" dirty="0">
                <a:solidFill>
                  <a:schemeClr val="accent1"/>
                </a:solidFill>
              </a:rPr>
            </a:br>
            <a:r>
              <a:rPr lang="de-DE" dirty="0">
                <a:solidFill>
                  <a:schemeClr val="accent1"/>
                </a:solidFill>
              </a:rPr>
              <a:t>Ableitungen:=</a:t>
            </a:r>
            <a:r>
              <a:rPr lang="de-DE" dirty="0" err="1">
                <a:solidFill>
                  <a:schemeClr val="accent1"/>
                </a:solidFill>
              </a:rPr>
              <a:t>proc</a:t>
            </a:r>
            <a:r>
              <a:rPr lang="de-DE" dirty="0">
                <a:solidFill>
                  <a:schemeClr val="accent1"/>
                </a:solidFill>
              </a:rPr>
              <a:t>(</a:t>
            </a:r>
            <a:r>
              <a:rPr lang="de-DE" dirty="0" err="1">
                <a:solidFill>
                  <a:schemeClr val="accent1"/>
                </a:solidFill>
              </a:rPr>
              <a:t>y,x</a:t>
            </a:r>
            <a:r>
              <a:rPr lang="de-DE" dirty="0">
                <a:solidFill>
                  <a:schemeClr val="accent1"/>
                </a:solidFill>
              </a:rPr>
              <a:t>)</a:t>
            </a:r>
            <a:br>
              <a:rPr lang="de-DE" dirty="0">
                <a:solidFill>
                  <a:schemeClr val="accent1"/>
                </a:solidFill>
              </a:rPr>
            </a:br>
            <a:r>
              <a:rPr lang="de-DE" dirty="0">
                <a:solidFill>
                  <a:schemeClr val="accent1"/>
                </a:solidFill>
              </a:rPr>
              <a:t>f(x):=y;</a:t>
            </a:r>
            <a:br>
              <a:rPr lang="de-DE" dirty="0">
                <a:solidFill>
                  <a:schemeClr val="accent1"/>
                </a:solidFill>
              </a:rPr>
            </a:br>
            <a:r>
              <a:rPr lang="de-DE" dirty="0">
                <a:solidFill>
                  <a:schemeClr val="accent1"/>
                </a:solidFill>
              </a:rPr>
              <a:t>….</a:t>
            </a:r>
            <a:br>
              <a:rPr lang="de-DE" dirty="0">
                <a:solidFill>
                  <a:schemeClr val="accent1"/>
                </a:solidFill>
              </a:rPr>
            </a:br>
            <a:r>
              <a:rPr lang="de-DE" dirty="0">
                <a:solidFill>
                  <a:schemeClr val="accent1"/>
                </a:solidFill>
              </a:rPr>
              <a:t>end </a:t>
            </a:r>
            <a:r>
              <a:rPr lang="de-DE" dirty="0" err="1">
                <a:solidFill>
                  <a:schemeClr val="accent1"/>
                </a:solidFill>
              </a:rPr>
              <a:t>proc</a:t>
            </a:r>
            <a:r>
              <a:rPr lang="de-DE" dirty="0">
                <a:solidFill>
                  <a:schemeClr val="accent1"/>
                </a:solidFill>
              </a:rPr>
              <a:t>: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D277AB6-160F-4DF0-AE67-EFC5D67C1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068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A2C500-E2C8-4F1D-A3BA-94865E4AE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Symmetrie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5202E0C3-B79B-46FA-BD57-B873DD1C90D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84311" y="1295401"/>
                <a:ext cx="10018713" cy="3124201"/>
              </a:xfrm>
            </p:spPr>
            <p:txBody>
              <a:bodyPr/>
              <a:lstStyle/>
              <a:p>
                <a:r>
                  <a:rPr lang="de-DE" dirty="0"/>
                  <a:t>Achsensymmetrie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(−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de-DE" dirty="0"/>
              </a:p>
              <a:p>
                <a:r>
                  <a:rPr lang="de-DE" dirty="0"/>
                  <a:t>Punktsymmetrie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5202E0C3-B79B-46FA-BD57-B873DD1C90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84311" y="1295401"/>
                <a:ext cx="10018713" cy="3124201"/>
              </a:xfrm>
              <a:blipFill>
                <a:blip r:embed="rId2"/>
                <a:stretch>
                  <a:fillRect l="-152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14FBE0E-478D-49C5-80FA-EBF5D87AD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22F70A3-C288-46E5-9966-52725ABBDD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986" y="3414579"/>
            <a:ext cx="9086850" cy="1152525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938DA0A-A5F1-4AE2-B7F6-E96E6B0D6C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9986" y="4867144"/>
            <a:ext cx="9043687" cy="1152525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558632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047D80-75B9-41F4-9B8D-EFABE3428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Arbeitsphase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B8CBBA39-3444-497E-BBE6-D32930D4F8A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84310" y="1990579"/>
                <a:ext cx="10018713" cy="380062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de-DE" dirty="0"/>
                  <a:t>2. Überprüfe mit Hilfe von </a:t>
                </a:r>
                <a:r>
                  <a:rPr lang="de-DE" dirty="0" err="1"/>
                  <a:t>Maple</a:t>
                </a:r>
                <a:r>
                  <a:rPr lang="de-DE" dirty="0"/>
                  <a:t> ob folgende Funktionen eine Symmetrie aufweisen:</a:t>
                </a:r>
                <a:br>
                  <a:rPr lang="de-DE" dirty="0"/>
                </a:br>
                <a:r>
                  <a:rPr lang="de-DE" dirty="0"/>
                  <a:t>i)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br>
                  <a:rPr lang="de-DE" dirty="0"/>
                </a:br>
                <a:br>
                  <a:rPr lang="de-DE" dirty="0"/>
                </a:br>
                <a:r>
                  <a:rPr lang="de-DE" dirty="0"/>
                  <a:t>ii)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de-DE" b="0" i="1" smtClean="0">
                        <a:latin typeface="Cambria Math" panose="02040503050406030204" pitchFamily="18" charset="0"/>
                      </a:rPr>
                      <m:t>−5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de-DE" dirty="0"/>
              </a:p>
              <a:p>
                <a:pPr marL="0" indent="0">
                  <a:buNone/>
                </a:pPr>
                <a:br>
                  <a:rPr lang="de-DE" dirty="0"/>
                </a:br>
                <a:br>
                  <a:rPr lang="de-DE" dirty="0"/>
                </a:br>
                <a:r>
                  <a:rPr lang="de-DE" dirty="0"/>
                  <a:t>Tipp:</a:t>
                </a:r>
                <a:br>
                  <a:rPr lang="de-DE" dirty="0"/>
                </a:br>
                <a:r>
                  <a:rPr lang="de-DE" dirty="0"/>
                  <a:t>Verwende den passenden </a:t>
                </a:r>
                <a:r>
                  <a:rPr lang="de-DE" dirty="0" err="1"/>
                  <a:t>Maple</a:t>
                </a:r>
                <a:r>
                  <a:rPr lang="de-DE" dirty="0"/>
                  <a:t>-Befehl</a:t>
                </a: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B8CBBA39-3444-497E-BBE6-D32930D4F8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84310" y="1990579"/>
                <a:ext cx="10018713" cy="3800622"/>
              </a:xfrm>
              <a:blipFill>
                <a:blip r:embed="rId3"/>
                <a:stretch>
                  <a:fillRect l="-912" b="-16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4107ABA-3139-40C3-B8AE-41779B1D1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899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0</TotalTime>
  <Words>420</Words>
  <Application>Microsoft Office PowerPoint</Application>
  <PresentationFormat>Breitbild</PresentationFormat>
  <Paragraphs>109</Paragraphs>
  <Slides>21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7" baseType="lpstr">
      <vt:lpstr>Arial</vt:lpstr>
      <vt:lpstr>Calibri</vt:lpstr>
      <vt:lpstr>Cambria Math</vt:lpstr>
      <vt:lpstr>Corbel</vt:lpstr>
      <vt:lpstr>Wingdings</vt:lpstr>
      <vt:lpstr>Parallax</vt:lpstr>
      <vt:lpstr>Kurvendiskussion</vt:lpstr>
      <vt:lpstr>Gliederung</vt:lpstr>
      <vt:lpstr>Lehrplan</vt:lpstr>
      <vt:lpstr>Maple - Befehle</vt:lpstr>
      <vt:lpstr>Kurvendiskussion</vt:lpstr>
      <vt:lpstr>Kurvendiskussion</vt:lpstr>
      <vt:lpstr>Arbeitsphase</vt:lpstr>
      <vt:lpstr>Symmetrie</vt:lpstr>
      <vt:lpstr>Arbeitsphase</vt:lpstr>
      <vt:lpstr>Tangente</vt:lpstr>
      <vt:lpstr>Animierte Tangente</vt:lpstr>
      <vt:lpstr>Asymptote</vt:lpstr>
      <vt:lpstr>Senkrechte Asymptote</vt:lpstr>
      <vt:lpstr>Waagerechte Asymptote</vt:lpstr>
      <vt:lpstr>Schiefe Asymptote</vt:lpstr>
      <vt:lpstr>Asymptotische Kurve</vt:lpstr>
      <vt:lpstr>Arbeitsphase</vt:lpstr>
      <vt:lpstr>Maple</vt:lpstr>
      <vt:lpstr>Abituraufgabe 2010 GK</vt:lpstr>
      <vt:lpstr>Literaturverzeichnis</vt:lpstr>
      <vt:lpstr>Vielen Dank für Eure Aufmerksamkeit!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Kurvendiskussion</dc:title>
  <dc:creator>Julia Harenz</dc:creator>
  <cp:lastModifiedBy>Julia Harenz</cp:lastModifiedBy>
  <cp:revision>3</cp:revision>
  <dcterms:created xsi:type="dcterms:W3CDTF">2017-11-22T18:35:19Z</dcterms:created>
  <dcterms:modified xsi:type="dcterms:W3CDTF">2017-12-02T08:59:51Z</dcterms:modified>
</cp:coreProperties>
</file>