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75" r:id="rId5"/>
    <p:sldId id="259" r:id="rId6"/>
    <p:sldId id="276" r:id="rId7"/>
    <p:sldId id="261" r:id="rId8"/>
    <p:sldId id="280" r:id="rId9"/>
    <p:sldId id="273" r:id="rId10"/>
    <p:sldId id="274" r:id="rId11"/>
    <p:sldId id="287" r:id="rId12"/>
    <p:sldId id="288" r:id="rId13"/>
    <p:sldId id="289" r:id="rId14"/>
    <p:sldId id="285" r:id="rId15"/>
    <p:sldId id="286" r:id="rId16"/>
    <p:sldId id="263" r:id="rId17"/>
    <p:sldId id="265" r:id="rId18"/>
    <p:sldId id="266" r:id="rId19"/>
    <p:sldId id="281" r:id="rId20"/>
    <p:sldId id="279" r:id="rId21"/>
    <p:sldId id="267" r:id="rId22"/>
    <p:sldId id="282" r:id="rId23"/>
    <p:sldId id="262" r:id="rId24"/>
    <p:sldId id="283" r:id="rId25"/>
    <p:sldId id="264" r:id="rId26"/>
    <p:sldId id="270" r:id="rId27"/>
    <p:sldId id="272" r:id="rId28"/>
    <p:sldId id="260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08" autoAdjust="0"/>
  </p:normalViewPr>
  <p:slideViewPr>
    <p:cSldViewPr>
      <p:cViewPr>
        <p:scale>
          <a:sx n="80" d="100"/>
          <a:sy n="80" d="100"/>
        </p:scale>
        <p:origin x="-860" y="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0:42.38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151A97-1237-4F05-BB6A-E2E80EE44449}" emma:medium="tactile" emma:mode="ink">
          <msink:context xmlns:msink="http://schemas.microsoft.com/ink/2010/main" type="writingRegion" rotatedBoundingBox="3098,5169 20058,4728 20096,6161 3135,6602"/>
        </emma:interpretation>
      </emma:emma>
    </inkml:annotationXML>
    <inkml:traceGroup>
      <inkml:annotationXML>
        <emma:emma xmlns:emma="http://www.w3.org/2003/04/emma" version="1.0">
          <emma:interpretation id="{AB9D85DB-8ADA-4018-A068-3B6D7419D6EF}" emma:medium="tactile" emma:mode="ink">
            <msink:context xmlns:msink="http://schemas.microsoft.com/ink/2010/main" type="paragraph" rotatedBoundingBox="3098,5169 20058,4728 20096,6161 3135,6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EA76E3-3913-4B80-91A3-265DC195B493}" emma:medium="tactile" emma:mode="ink">
              <msink:context xmlns:msink="http://schemas.microsoft.com/ink/2010/main" type="line" rotatedBoundingBox="3098,5169 20058,4728 20096,6161 3135,6602"/>
            </emma:interpretation>
          </emma:emma>
        </inkml:annotationXML>
        <inkml:traceGroup>
          <inkml:annotationXML>
            <emma:emma xmlns:emma="http://www.w3.org/2003/04/emma" version="1.0">
              <emma:interpretation id="{E3136051-8DE9-490C-832A-5FFC7483328B}" emma:medium="tactile" emma:mode="ink">
                <msink:context xmlns:msink="http://schemas.microsoft.com/ink/2010/main" type="inkWord" rotatedBoundingBox="3115,5238 8937,5211 8943,6322 3120,6349"/>
              </emma:interpretation>
              <emma:one-of disjunction-type="recognition" id="oneOf0">
                <emma:interpretation id="interp0" emma:lang="de-DE" emma:confidence="0">
                  <emma:literal>Einheitssphäre</emma:literal>
                </emma:interpretation>
                <emma:interpretation id="interp1" emma:lang="de-DE" emma:confidence="0">
                  <emma:literal>„Einheitssphäre</emma:literal>
                </emma:interpretation>
                <emma:interpretation id="interp2" emma:lang="de-DE" emma:confidence="0">
                  <emma:literal>Einheitssphäro</emma:literal>
                </emma:interpretation>
                <emma:interpretation id="interp3" emma:lang="de-DE" emma:confidence="0">
                  <emma:literal>Einheitssphärc</emma:literal>
                </emma:interpretation>
                <emma:interpretation id="interp4" emma:lang="de-DE" emma:confidence="0">
                  <emma:literal>Einheitssphärl</emma:literal>
                </emma:interpretation>
              </emma:one-of>
            </emma:emma>
          </inkml:annotationXML>
          <inkml:trace contextRef="#ctx0" brushRef="#br0">732 340 441,'0'0'222,"0"0"-87,0 0 18,0 0-26,0 0-40,0 0-47,0 0 4,0 0-4,0 0 4,0 2 17,0 8 17,2 4 11,-2 2 4,0 4-13,2 0 2,-2 5-27,0-3-12,0 2 2,2-4-6,4 0-17,-4-4-11,2 0-11,-2-2 12,3-2-12,-3-4 0,0-2-1,0-2 1,-2-2-1,2-2-43,-2 0-53,0 0-45,0 0-34,0 0-48,0 2-41,0 0-119</inkml:trace>
          <inkml:trace contextRef="#ctx0" brushRef="#br0" timeOffset="507.191">732 156 553,'0'0'189,"0"0"-109,0 0 71,0 0-12,0 0-48,0 0-20,0 0 5,0 0 8,0 0-3,0 0 9,0 0 9,0 2-26,2 3-16,0 0-8,0-1-17,4 0-17,-6-4-15,2 2 0,-2-2-27,0 0-91,0 0-79,0 0-166,-8 2-535</inkml:trace>
          <inkml:trace contextRef="#ctx0" brushRef="#br0" timeOffset="2499.3977">915 282 392,'0'0'303,"0"0"-202,0 0-70,0 0 66,0 0-1,0 0-36,0 0-12,14 38 3,-10-26 4,0 2 1,-4 2-8,7 2-10,-5 0-12,0 2-3,0 5 2,0-2 14,6 2-16,-4-1-7,-2-1 2,3 0-1,-1-3-7,0-4-8,-4 0 4,7-2 5,-4-2-10,-1 0-1,0 2 1,0-4 1,-2 2-1,0-4-1,5-2 1,-5-2 4,0-2-5,0 0-7,0-2 7,0 0-1,0 0 0,0 0-11,0-4 3,0-8 8,0-2-18,0-4-3,0 0 6,0 0-6,0 0-7,0 2 6,0-1 4,0 2 19,0 1-1,0 0-1,0-1 2,2 1 1,2 0 0,-2 2 6,0 1-7,5 1 8,-2-1-8,2 3-1,-3 1 1,0-2 0,3 4 2,-3-2 5,-1-1-7,6 2 12,-5 0-10,3 0 0,-1 0 10,-4 2-10,8 0 0,-6 2-1,-2 2 0,3-2 10,-1 2-11,-2 0 1,2 0 5,4 0-5,-2 0 7,5 0-7,-1 0-1,-4 0 10,5 4-10,-7-2 0,6 2 1,-6 0-1,5 0 1,-3 2 9,1-1-10,0 0 12,0-1-11,-1 2 5,1 1 2,-3 0-2,1 1 4,2 2-2,-3 2 2,-2 1 16,0 1-13,5-2-4,-5 2 8,0 0 8,-2-2 7,0 2-13,0 0-4,0 0 10,0-2-12,0 2-7,0-2 2,0 0 1,0-2 0,0 0-8,0-2-1,0-2 8,0 0-8,0-4 0,0-2 0,0 0 0,0 0 0,0 0-12,0 0-34,0 0-27,0 0-41,0 0-65,0 0-77,0-2-140</inkml:trace>
          <inkml:trace contextRef="#ctx0" brushRef="#br0" timeOffset="3741.7532">1253-125 340,'0'0'225,"0"0"-121,0 0-30,0 0 63,0 0-26,0 0-27,0 0-13,0 84-28,7-58 21,-5 2 7,3-1-7,-5-2-13,7 1 5,-5 1 1,2 0-21,-2 2 9,5 1-1,-1 0-13,0 0 7,0 0-3,3 0-12,-3-2 8,-4-2-3,8-2-11,-6-2 5,1 1-3,-1-1-3,0 0-4,4-2-3,-4 0 3,0 2-11,1-4-1,-1 2 10,0-2-10,3-4 0,-2 0-1,-3-2 2,0-2-1,-2-2 0,5 0-1,-5-2 1,2 2 0,0-2-9,-2 0 2,2 0-6,-2 0 7,0 0-9,2-2-5,-2-2 6,0-2-5,0 0-1,0 0 5,0 0 1,0 0 13,0 0-17,0-10-10,0 0 3,0-2 8,0-2 1,0 2-7,0-2-7,0 0 16,0-2-7,0-4 1,0 0 13,0-2-3,0 2 2,0-1 8,0 3 0,0 3-1,7-2 1,-2 2 0,-1 0-1,5 4 1,-5 0-1,1 5 1,-1 0 0,1 2 0,-3 0 1,5 2-1,-1 0 1,1 2 5,2-1-5,2-2 0,2 3-1,1 0 6,-3 0-6,1 0-7,-4 0 7,3 0 0,-7 0 0,8 0 9,-3 0-9,-3 8 10,3 0-3,-2 2-1,2 3 10,-5-2 2,5 4-8,-2-1 3,-2 0-7,-1 1 17,0 0-5,-4 1-5,2-2 9,3 2 1,-5-1-1,0 2-7,0-3-8,0 2 6,0-2-12,0-2-1,0-2 2,0 0-2,0-2-9,-5 2-18,3-4-30,0 2-23,-2-2-55,2-6-71,2 0-85,0 0-343</inkml:trace>
          <inkml:trace contextRef="#ctx0" brushRef="#br0" timeOffset="4850.4742">1982 433 426,'0'0'97,"0"0"-60,0 0 82,0 0-40,0 0-15,0 0-7,0 0-16,29 7-4,-18-7-6,-7 0-8,8 0-3,-5 0-5,-1 0 3,-2 0 1,5 0-4,-6-7 11,4 0-10,-3-3 0,-2 2-6,0-2 1,-2 0 2,0 0 13,0 0 5,0 2 9,0-2-14,-8 2-10,1 2 0,-7 0 2,8 2 1,-5 2-1,-5 2-9,0 0 14,-1 0-8,-4 0 2,2 2 11,-4 10-9,5 0 1,-1 2-7,-2 2-6,5 0 4,1 3-10,4-1 6,-3 0 7,10 1-2,-5-1 4,7 0-3,2 3-4,0-3 2,0 0-11,0-2 0,0 2 1,0-2-1,13 0-1,1 0 0,1-4-14,3 0 5,6-2-35,1-4 3,2-2 23,2-2-10,-2-2-11,-3 0 7,3 0 4,-1-2 12,-1-6-27,-5 0 1,3-2 21,-6-4-14,1-2-5,-3-4-28,1-2-8,-3-2 31,1-2-31,-1 0-51,-4 2 19,-2 3 43,0 3 39,-3 6 27,-2 5 0,-2 0 34,0 5 14,0-2 15,0 2 20,0 2-14,0 0-4,0 0 22,0 0-6,0 0-16,0 0-12,0 2 10,0 11-1,0 1 2,-2 4 13,0 1-10,0 2-27,0 1-12,2-2-10,0 0-10,0 0-2,0 0-5,0-4 1,8 0-2,1-4-6,3-2 6,-4-4-24,5 0-29,-1-4-7,-6-2-16,5 0-28,1 0-47,-3-12-71,-5-4-160</inkml:trace>
          <inkml:trace contextRef="#ctx0" brushRef="#br0" timeOffset="5290.3699">2223 163 743,'0'0'211,"0"0"-97,0 0 46,0 0 14,0 0-63,0 0-24,0 0 8,0 11 4,0-4-4,0 2-33,2-1-39,0 0-8,5-2-15,-3 2-9,3-2-70,2 2-95,4-2-123,-4-2-330</inkml:trace>
          <inkml:trace contextRef="#ctx0" brushRef="#br0" timeOffset="6414.2465">2454 398 620,'0'0'187,"0"0"-102,0 0 57,0 0-32,0 0-22,0 0 15,0 0-29,71 0-30,-44 0-18,-2 0 0,-3 0-13,5-2-6,-7 0 2,-4 1-9,-8 1-1,1 0 0,-7-3 0,-2 3-18,3 0-32,-3-2-53,5 0-66,-1 0-151,-2-2-358</inkml:trace>
          <inkml:trace contextRef="#ctx0" brushRef="#br0" timeOffset="5962.7472">2579-85 472,'0'0'243,"0"0"-175,0 0 31,0 0 72,0 0-32,0 0-41,0 0-4,0 100-12,0-72-18,0 2-2,0 2 5,0 3-27,0-1 2,0 0 16,0 0 1,0 0-9,0-2-9,0 0-11,0 0 3,0-4-16,0-2-10,0-1 6,0-2-5,2-3-7,0 1 5,3-3-6,0 0 10,-3-4-10,0-2 2,-2-2-1,0-2 0,0-2-1,0-2 0,2 0 0,3 0-1,-1-2-13,-2 0-12,10-2-9,-3 0-9,-1 0 1,8 0-1,-1 0-13,6 0-13,-4-6-32,-1 0-7,-1-2-13,-3 2-45,-3-2-27,-5 2-48,-2 0-126</inkml:trace>
          <inkml:trace contextRef="#ctx0" brushRef="#br0" timeOffset="7088.2719">3082 264 337,'0'0'293,"0"0"-202,0 0 26,0 0 70,0 0-46,0 0-36,0 0 14,-8-50 2,-1 48-21,-2 2-12,-3 0-18,1 0-37,-3 0-12,1 10-4,1 2-11,-1 2-5,1 0-1,3 0-5,7 0 4,2 0-4,0 0-8,2-2-5,0 0-8,0 0-2,0-2-3,8 0-18,11 2 7,-2 0-8,1 1 5,4-2 17,-2 1 11,-4 2 8,4 0 1,-9 0 8,2-2 0,0 2 0,-3-1 10,-6-1 6,5-1-3,-3 4 6,-4-3-1,6 0-2,-8-2 11,0 0 2,0-4-2,0-2 10,0 0 16,-12 0 8,-3-2-15,-10 2 2,5-2 9,-7 0-23,1-2-15,-3 0-12,2 0-6,-2 0-1,9 0-8,-3 0-14,8 0-9,2 0-39,10 0-66,3-10-67,0 2-127,0-2-275</inkml:trace>
          <inkml:trace contextRef="#ctx0" brushRef="#br0" timeOffset="7899.1342">3506 298 575,'0'0'88,"0"0"-62,0 0 160,0 0-54,0 0-44,0 0 0,0 0 3,-22-30-12,13 28-7,-2 2 4,-3 0-18,-1 0-15,-6 0-18,4 0-7,3 4-4,-1 4 5,1 2-19,6 2 0,1 0-1,5 2-6,2 0-5,0 2 5,0-2-22,11 0-6,5 0-10,1 0-18,1-2-9,7 2-4,-1-4 4,-4 3 7,5-1 11,-6-2 34,-5 1 5,-1 0 15,1 0 6,-5 2 23,-5-1 13,-2-2 4,-2 2-9,0-2 13,0-4 1,0 0-2,0-2 8,0 0 8,-2-2 1,-11 2-24,-5-2-19,-2 2 18,-2-2-12,-3-2-20,-4 0 1,2 0-10,-2 0-16,0-4-35,8-4-39,-2 0-19,7 4-41,5 0-42,5 4-81,4 0-116</inkml:trace>
          <inkml:trace contextRef="#ctx0" brushRef="#br0" timeOffset="8816.818">3693 394 489,'0'0'169,"0"0"-109,0 0 92,0 0 36,0 0-57,0 119-44,4-85-14,6 0-14,1 2-21,-3-2 1,4 0-24,-3 0-14,-1-2 9,2 3-3,-4-4 5,3 1-6,-5 0-5,6-4-2,-6-1-1,-2-9-25,3-6-9,-3-6-15,-2-4-10,0-2-7,0 0 19,0-2 23,0-12-25,0-2 14,0-4 6,-7-4 20,3-1 10,-8-4-5,6-2-8,-3-1 12,-3-2-18,6 0 6,-5 2 9,7 2 5,-4 2 14,6 0 5,-2 4 16,2 2 23,0 0-6,2 4 13,0 0 3,0 1-8,0 1-33,4 2-19,2 3-7,6 2 7,1 3-7,1 3 6,-1-1 6,5 1 6,-5 3-1,10 0-4,-3 0-13,-3 3 21,6 6-12,-6 4-8,6-2 5,-5 3-6,-1 1 0,-3-4-1,-1 3 1,-4-1-2,-2-1 1,0-2-1,-5 2 0,-2-1 1,0 0 25,0 1 14,-7 0 14,-7-2 1,-1-2-18,-1-2-12,-5-2-8,-2 0-7,-4-4-9,0 0-22,3 0-36,-3 0-5,5 0-32,2 0-11,-1 0-19,6 0-79,7 0-73,0 0-303</inkml:trace>
          <inkml:trace contextRef="#ctx0" brushRef="#br0" timeOffset="9708.7722">4005-95 550,'0'0'150,"0"0"-105,0 0 64,0 0 45,0 0-52,0 0-25,0 0-2,16 88-11,-10-56-9,6 1 2,-3 3-5,-3 0-17,5 0-3,-4 2-2,4 0-14,-2 0-8,0 0-7,2-2 1,4 0 8,-1-4-10,-1 1 0,-1-4 0,1-4 0,-2-3 0,-2-4 0,0-4 0,-5-4 0,-2-2 0,-2-6-5,5 0 4,-5-2 1,0 0-17,0 0-8,2 0-11,-2-6 5,0-8-17,0-4-8,0-2 22,0-2 21,0 0 12,3 0 0,-1-1 1,2 1 0,7-1 0,0 0 0,3 3 6,1 2-6,1 2 0,-1 2-1,-1 6 1,-3 2 5,1 4 5,-6 0 0,7 2 12,-1 0-7,-1 0-4,-1 0 2,4 0-13,-1 0 2,1 0-2,1 0-9,-1 0 9,-1 0-1,0 8-1,-3 2 2,-4 4 2,3 0 22,-5 2 2,-2 0 1,-2 2-1,6-2-12,-6 3-2,0 0-5,0 2-6,0-2 14,0 0-15,0-6 0,0 0-1,0-3-11,-8-5-44,4 4-79,-5-5-127,3 0-264</inkml:trace>
          <inkml:trace contextRef="#ctx0" brushRef="#br0" timeOffset="10918.1355">4609 196 679,'0'0'274,"0"0"-199,0 0 9,0 0 71,0 0-67,0 0-54,0 0 1,2-10 18,14 8 1,6-2 55,2 0-21,12-2-30,5-2-15,1-2-24,2-1-17,1 4-2,-5-4-3,-7 6-20,-6-1-2,-9 2-26,-9 1-43,-7 2-37,-2 1-41,-2 0-53,-13 0-453</inkml:trace>
          <inkml:trace contextRef="#ctx0" brushRef="#br0" timeOffset="10461.3087">4894 328 582,'0'0'105,"0"0"-63,0 0 124,0 0-35,0 0-38,0 0-16,0 0 27,4-54-19,-4 50 10,-6-2 1,-3 0-63,-2 2-17,-3 2 18,-1 0-14,-1 2-13,-3 0 1,-4 0 2,3 8 13,-3 8-11,6 2 0,1 2 5,3 2-1,2 0-3,8 2-13,1 0 0,2-2 0,0-1-15,0-2-23,7-1-20,6-1-13,0-5-8,8-2 2,-1-6-4,-3-4 8,6 0-24,-3-3 13,5-15 3,-8-1-8,1-7 2,2-2-26,-6-3-1,-6 1 35,3 2 62,-9 4 17,4 4 85,-6 4 23,0 6-24,0 4-15,0 4-14,0 2 7,0 0-16,0 0-20,0 0 3,0 10 49,-6 6 1,4 2-29,2 2-24,0 2 21,0 0 8,0-2-14,0-2-12,12-1-13,-1-2-16,-5-3 0,8-2-27,-3-2-27,1-2-45,5-6-59,-3 0-80,-3 0-159</inkml:trace>
          <inkml:trace contextRef="#ctx0" brushRef="#br0" timeOffset="11616.511">5108 352 567,'0'0'137,"0"0"-94,0 0 65,0 0-5,0 0-18,0 0-34,58 121-16,-46-103-2,-4-4-3,-1-3 1,-3-3-17,-2-3-12,-2-5 11,0 2-12,0-2-1,0 0-1,0 0-16,0-4-4,0-8-8,-2-6 19,-9 0-46,5-5 20,-4 1 14,-1-1-40,5 2 62,-6 1 0,6 2 6,-1 6 14,3 0 62,-3 6 8,4 2 49,3 2 19,0 2-44,0 0-14,0 0-37,0 0-44,0 0-4,14 0-2,-1 0 13,3 0-2,7-2-17,-4 0-7,8-2-20,-7 2-21,5-2-13,-10 2-51,6-2-18,-11 2-39,3 0-49,-1-2-65,-3 2-289</inkml:trace>
          <inkml:trace contextRef="#ctx0" brushRef="#br0" timeOffset="12292.3954">5500 306 707,'0'0'120,"0"0"-68,0 0 117,0 0-34,0 0-49,0 0-51,0 0-10,100 14-12,-86-14 4,1 0-4,-1 0-12,-1 0 1,-2 0-2,1-8-9,-6-2 8,5 0-24,-6-2-4,2 0 3,-3 0 7,-4 0 19,0 2 0,0 0 23,0 0 20,-2 2 57,-10 0-2,-1 2-39,0 0 1,-3 1 3,-2 4-25,1 1-11,-4 0 16,0 0-7,-2 0 7,3 10 11,-5 2-14,1 2-3,4 2 6,-3 0-5,8 4 11,-1 0-6,5 0-9,9 4 0,-2 0-12,4 2 9,0-2-4,0 0-16,11-2 0,-1-1-10,13-3 5,-3-3-6,7 2 0,2-6 0,5 0-17,-1-5-2,0-4 0,3-2-24,-3 0-32,-4 0-36,0-2-25,0-4-28,-6-5-85,-6 4-120,-8 0-526</inkml:trace>
          <inkml:trace contextRef="#ctx0" brushRef="#br0" timeOffset="-2749.804">55 0 202,'0'0'319,"0"0"-108,0 0-70,0 0 12,0 0-24,0 0-38,0 0-23,0 0-20,0 0-3,0 0 9,0 0-6,0 0 3,0 0 4,0 0 6,0 0 6,0 0-2,0 0-1,0 0 8,0 0-16,0 0-7,0 0-6,0 0-4,0 0 0,0 0-4,0 0-4,0 0 6,0 0-15,0 0-8,0 3-1,0 7-6,0 2 8,0 3-1,0 0-3,-5 2 4,5 1-7,-4 0 2,2 1 6,-5-1-5,7 3 5,-2-3-7,2 0-9,-3 2 12,1 0-11,2 0 6,-2 0 4,2 0-5,0 0 7,0-2-4,0 0-8,0 0 22,0 0-8,0 0-7,0 0 9,0 0-8,0-4 7,0 0-16,0-2 1,0 1 3,0-1-4,0-2 0,0 0 0,0 0 0,0-2 6,0-4-6,0 0-12,0 0-10,0 0-53,0 2-40,-7 2-47,3 0-65,-5-4-113,2 0-223,5-4-392</inkml:trace>
          <inkml:trace contextRef="#ctx0" brushRef="#br0" timeOffset="-1964.7853">35 0 350,'0'0'140,"0"0"-32,0 0 45,0 0-24,0 0-19,0 0-18,0 0-8,86-19-27,-70 17-7,5 2 5,-2-2-7,-1 0 6,2 0-8,0-2-11,3 2 0,-2-4-16,2 2-7,-3-2 7,3 0-8,-4 0 5,-3 2-3,-3 0-5,3 2 2,-7 0-9,-5 0 0,3 0-1,-3 2 0,-1 0-1,-1 0-21,5 0-39,-5 0-49,-2 0-79,0 0-78,0 0-248</inkml:trace>
          <inkml:trace contextRef="#ctx0" brushRef="#br0" timeOffset="-1320.3025">48 406 358,'0'0'166,"0"0"-75,0 0 36,0 0-21,0 0-43,0 0-2,0 0 1,0-4 9,7 4 1,-1-2-2,4 0-12,-2 0-8,5 0-6,3 1 8,5-2-14,-2-1 0,4 2-3,-1-2-5,2 0 5,-4 0-6,5 2-8,0 2 18,-6-2-7,2 0-11,-3 0-5,-3 0-15,-1 2 10,-3-2-11,-3 2 0,4-2 0,-8 0-24,7 2-27,-4-2-13,-3 2-14,-2 0-46,-2 0-44,0 0-15,-11 0-113,-6 4-489</inkml:trace>
          <inkml:trace contextRef="#ctx0" brushRef="#br0" timeOffset="-794.929">48 671 314,'0'0'148,"0"0"-80,0 0 50,0 0-12,0 0-17,0 0 4,0 0-2,13 0 9,-3 0 2,-2 0 1,5 0-1,1 0-12,-1 0-17,3 0-12,-1-2-4,8 0-6,-3-2-22,2 2-9,5 0 1,-5 0-1,7 0 11,0-2-21,-2 2-9,-5-2 17,0 2-11,-6-2 5,-3 2 1,-2 0-1,-6 2 3,2-2-14,-7 2-1,0 0 2,0 0-2,0 0-38,0 0-54,0 0-76,0 0-76,0 2-139,-9 2-475</inkml:trace>
        </inkml:traceGroup>
        <inkml:traceGroup>
          <inkml:annotationXML>
            <emma:emma xmlns:emma="http://www.w3.org/2003/04/emma" version="1.0">
              <emma:interpretation id="{448BAFE1-0075-4762-A5F1-E6C7ECA91ED9}" emma:medium="tactile" emma:mode="ink">
                <msink:context xmlns:msink="http://schemas.microsoft.com/ink/2010/main" type="inkWord" rotatedBoundingBox="11507,4951 15865,4837 15897,6064 11539,6177"/>
              </emma:interpretation>
              <emma:one-of disjunction-type="recognition" id="oneOf1">
                <emma:interpretation id="interp5" emma:lang="de-DE" emma:confidence="0">
                  <emma:literal>5-44,24322+42=1}</emma:literal>
                </emma:interpretation>
                <emma:interpretation id="interp6" emma:lang="de-DE" emma:confidence="0">
                  <emma:literal>5-44,2432242=1}</emma:literal>
                </emma:interpretation>
                <emma:interpretation id="interp7" emma:lang="de-DE" emma:confidence="0">
                  <emma:literal>524,24332242=1}</emma:literal>
                </emma:interpretation>
                <emma:interpretation id="interp8" emma:lang="de-DE" emma:confidence="0">
                  <emma:literal>524,243322+42=1}</emma:literal>
                </emma:interpretation>
                <emma:interpretation id="interp9" emma:lang="de-DE" emma:confidence="0">
                  <emma:literal>52144,243322+42=1}</emma:literal>
                </emma:interpretation>
              </emma:one-of>
            </emma:emma>
          </inkml:annotationXML>
          <inkml:trace contextRef="#ctx0" brushRef="#br0" timeOffset="19259.4202">8722-374 64,'0'0'206,"0"0"-60,0 0 20,0 0 17,0 0-23,0 0-17,0 0-23,7-8-4,-7 8-24,0-2-10,0-2 0,0 2-12,0 0-6,0 0-16,-2 0-15,-8-2 17,1 2-22,3-2-13,-5 2 21,-3 0-17,6 0-10,-6 2 12,3 0-11,-2 0 16,3 0-8,4 0-2,-3 0 7,5 0-11,0 0-2,-6 0-5,6 4-4,-5 4 6,5 2-7,-8 2 0,3 0 7,5 0-6,-5 0 7,4 2-8,1-3 1,-3 0 12,3 1-13,2 1-6,-5 1 6,5-2 1,0 2 0,2-3-1,-3 2 1,1 1 5,2 0-6,0-2-1,0 0 1,0 0 0,0-2 1,0 0-1,0 0 0,0 2 5,0 0-5,2 2-5,3 2 5,-3 0 1,5-2 0,-5 2-1,-2-2 1,0 0 15,0 0-16,0-2 1,0 0 9,0 3-2,0-4 6,0 1-3,0-2-11,0 3 22,0-4-15,-4 1-1,-5 1 9,2-5-6,-2 2 1,-4-2-9,6-2 0,-2 1 10,-2-2-11,5 1-2,-4-4-4,-1 2-8,7-2-3,0 0 1,-4 0-10,6 0 14,2 0-19,0 0-7,0 0-2,0 0-8,0 0 10,0 0-3,0 0-3,0 0 22,0 0-9,0 0 0,10-2 18,-6 2 6,7 0 7,-3 0-1,2 0-1,3 0 1,-4 0 1,-2 0 0,4 2 8,-7 4 10,3 0 2,0 0 2,-5 2-6,7 0 19,-7 2-23,0 2 7,5 2 16,-5 0-5,0 2 10,-2 0 6,0 0-17,0 2 24,0 0-23,0 2-8,0-2 9,0 2-4,0 0 2,0 0-9,0 0-6,0 1 19,0-2-20,-2-1 1,0 3 5,-3-2-10,5-1 0,0 3-9,0-1 0,0-2 19,0-2-18,0 0-1,0-2 5,7-2-4,-3-2-2,6 0 1,-6-2 0,7 0 7,-7-2-7,8-2-2,-8 2-3,7-4 5,1 0 5,-4 0-5,3-2-12,3 0 9,-1 0-22,1 0-11,-1 0-14,-2 0-33,-4 0-26,2 0-64,-9 0-101,0 0-120,0 0-650</inkml:trace>
          <inkml:trace contextRef="#ctx0" brushRef="#br0" timeOffset="25378.7887">8978-227 15,'0'0'219,"0"0"-75,0 0-26,0 0-8,0 0-20,0 0-17,0-4-21,0 1-11,0 3-2,0 0-3,0 0 16,0 0-20,0 0 2,0 0 11,0 0 3,0 0 0,0 0 1,0 0-9,0 0 11,0 0-22,0 0-7,0 0-5,0 0-8,0 0-8,0 0 8,0 0-9,0 0 12,0 0-11,-2 0 12,0 0 2,-2 4-5,-2 1 0,2-1 0,2 1-9,-5 2 18,3-3-8,2 2-3,0-1 0,-5 0 0,4 1-1,1-2-1,-2 2-5,-1 2 20,1 0-13,2 0 0,-2 0 6,-3 2-3,4 0 1,-1 0-11,-3-2-1,5 0 19,0 0-17,0 0 11,-5 0 4,5 0-1,2 0 0,-2 2 0,-3-2-8,0 2 11,5 0-19,-2 2 2,0 0 9,2 0 1,-2-2 0,0 2 2,-3-2-3,3 2 19,0-2-11,2 0-3,0 2 6,0 1-8,-2-2 3,2 4-5,-2-5-12,-1 2 18,3 0-16,-5-2 8,5 0-1,-2 1-8,2 0 9,0-1-8,0 2-2,0 0 15,0 2-15,0 0 0,0 2 0,0 2 8,0 0-6,0 0 5,0 2-5,0-2 17,2 2-19,6-2 0,-4-2 9,-2 1-8,5-3 6,-3-3-7,-2-3 1,0-1 12,3-1-13,-3-5 0,-2 3 0,0-1 2,3-2-1,-3 2-1,0-1 0,2 0-6,-2-2-11,0 2-52,0-2-69,0 0-82,0 0-104,0 0-270</inkml:trace>
          <inkml:trace contextRef="#ctx0" brushRef="#br0" timeOffset="26219.3625">9018 130 317,'0'0'212,"0"0"-118,0 0-18,0 0 43,0 0-41,0 0-28,0 0 15,0-7-13,0 7-1,0 0 10,0 0-6,0 0-6,0 0-21,0 0-7,4 0 45,8 8-14,1 1-9,1 0 4,-1 4-8,3-1 6,-3 0-13,2 0-20,1 0 19,-1 0-9,1 0-8,3 0 2,-2 0-3,-1-2 6,-1 2-17,-1-2 4,-1-2 8,0 0-6,-6 0-1,4-2-6,-9-2 1,5-2 10,-5 0-12,0 0-8,-2 0 0,0-2-40,0 0-42,0 2-59,0-2-113,0 2-135,-4-2-325</inkml:trace>
          <inkml:trace contextRef="#ctx0" brushRef="#br0" timeOffset="26705.9012">9045 411 324,'0'0'212,"0"0"-78,0 0 2,0 0-13,0 0-50,0 0-22,0 0 10,14-25-5,-1 7 15,2 0-15,1-4-15,2-2-2,2-2-13,-2 2 2,-3 0 2,1 2-15,-1 2 7,-1 6-8,-1 2 11,-9 2 16,6 3-6,-10 3 2,0 3 0,2 1-27,-2 0 9,0 0-19,0 0-6,0 0 6,0 0-26,0 0-25,0 0-31,2 0-51,5 0-44,-3 0-44,-2 1-158</inkml:trace>
          <inkml:trace contextRef="#ctx0" brushRef="#br0" timeOffset="27400.5804">9462 420 150,'0'0'290,"0"0"-160,0 0-6,0 0 18,0 0-44,0 0-32,0 0-12,0-16 5,0 16 2,0 0-2,0 0 17,0 0-20,0 0 5,0 0 9,0 0-19,0 0-14,0 0-7,0 0-6,0 4 20,0 6-3,0 2 13,0 5 3,0 1-16,0 0-13,-2 0-8,-1-3-5,1 0 5,2-5-19,-5 0-1,5-5 1,0 2 0,0-5-1,0-2-11,0 0-26,0 0-6,0 0-46,0 0-38,0 0-28,-2 0-83,0-6-138,2-2-345</inkml:trace>
          <inkml:trace contextRef="#ctx0" brushRef="#br0" timeOffset="27975.0327">9577 122 75,'0'0'532,"0"0"-385,0 0-53,0 0 38,0 0-54,0 0-22,0 0 3,12 18-12,-6-13 9,3 4-12,3-1-5,-4 0 7,3 2-5,3 0-8,-1-1-2,1 0-12,-1 1 11,3 2-8,-3-2-9,0 2-4,1-2-3,1 0 0,-1-2-6,-3 0 0,-5-4 7,4 0-7,-6-2-1,-4 0 0,0-2-6,0 2-3,0-2-18,2 0-27,-2 2-32,0 0-54,0 0-83,0 0-188</inkml:trace>
          <inkml:trace contextRef="#ctx0" brushRef="#br0" timeOffset="28515.7431">9907 86 55,'0'0'265,"0"0"-152,0 0-37,0 0 21,0 0 11,0 0-14,0 0-9,0-3 8,0 3 14,0 0-6,0 8-10,0 6-21,0 4-18,-2 3 9,-2 3-7,-3 2-5,3 2 7,-8 4-17,6 2 2,-5 0-2,-3 0 5,3 0 3,-3-2-12,6-2-9,-3 1 29,-1-5-25,6-1-15,-3 2 1,-3-5-10,8 2 7,-5-4-13,5-2 0,2-2 1,0-4-1,-3-4-11,5-2-6,0-2-24,0-2-17,0 0-40,0-2-51,0 2-36,0-2-93,0 0-108,0 0-298</inkml:trace>
          <inkml:trace contextRef="#ctx0" brushRef="#br0" timeOffset="29071.9559">10048 422 443,'0'0'134,"0"0"-45,0 0 47,0 0-44,0 0-37,0 0 22,0 0 20,0 18-3,0-3-3,0 0-7,0 3-4,0 0-25,0 0-8,0 1-4,0-3-22,0-2-10,0-2-5,0 0-5,0-4-1,0 0 0,0-4-17,0 0-2,0-4-55,0 0-56,0 0-48,0 0-85,0-8-299</inkml:trace>
          <inkml:trace contextRef="#ctx0" brushRef="#br0" timeOffset="30061.7473">10217 76 438,'0'0'216,"0"0"-131,0 0 5,0 0 8,0 0-75,0 0-23,0 0 0,4-17 0,8 16 0,-1-2 0,-3 2 10,2 1 8,3 0-2,-7 0-8,6 0 11,-1 0-3,0 0-9,3 0 2,-6 0-3,3 0 8,3 0-13,-5 0 0,-3 0 16,-4 0-8,6 0 4,-4 4 10,-2 1 0,0 1 19,-2 5 2,0 0 5,0 3 16,0 0 5,0 3-13,0-1-8,-4 0-10,-10 4 3,1-2-18,-3 4-1,3-2 11,-3 2-5,1 0 0,2 0-9,-1 0-12,3 0 11,2-4-19,0-1 0,7-4 0,-5-3 0,7-2 0,0-2-1,0-2-15,0-2 16,0 0-15,0 0-1,0-2 9,7 0 1,7 0-1,1 0 6,3 0-14,8 0 15,-1-4-13,2-2-4,-3 0 5,1 2-4,-10 0 2,1 3 12,-5-2 2,-9 2-1,0 1 1,-2 0-5,0 0 5,0 0 1,0 0-1,0 0-12,0 0-55,0 0-39,0 0-45,0-3-46,0 3-89,-4-2-424</inkml:trace>
          <inkml:trace contextRef="#ctx0" brushRef="#br0" timeOffset="30480.8311">10250 282 327,'0'0'192,"0"0"-121,0 0-3,0 0 63,0 0-24,0 0 1,0 0 1,56 0-28,-31 0-22,-3-6-34,2 0-8,-1 2 11,-3 0-7,-7 0 0,3 2 3,-3 0-3,-4 2 8,-2-2-29,-3 2 0,5 0 9,2 0-9,-4-2 0,2 2-1,-5 0-23,5-2-24,-7 0-75,1-2-71,-3 2-127</inkml:trace>
          <inkml:trace contextRef="#ctx0" brushRef="#br0" timeOffset="31488.3189">10630-161 45,'0'0'273,"0"0"-148,0 0-37,0 0 43,0 0-8,0 0-20,0 0 1,0-2 7,0 0 5,0 2-28,0 0-7,0 0-5,0 0-20,0 0-6,0 0-14,0 0-11,0 0 16,0 0-19,0 0 4,0 0 3,0 0-1,0 0 1,0 0-3,0 0-7,0 0 24,2 0 1,2 4-12,5 2-5,-3 2 6,6 2-5,-3 0-6,-1 2-9,4 2 24,-1 0-27,-3 2 8,2-2 6,1 2-8,0-2 4,-5 2-11,6 0-8,-6 0 27,3 3-27,-2-1 20,2-3 7,0 3-3,-5 0 2,0 0-14,4-1-5,-6 1 18,0 0-14,-2 0-3,0 2 6,0 0 3,0 2-3,0 0-5,-4 2-10,-8 0 18,1 0-17,0 0 5,2 2 0,-2-1-6,-3-2 9,3-2-9,5-3 0,-3-4 7,4-3-7,-2 0-1,5-5 0,2-2 0,0 0 0,0-2 0,0 0-26,0-2 9,0 0-37,0 0-14,0 0-16,0 0-30,0 0-38,0 0-56,0 0-56,0 0-57,0 0-57,0 0-207</inkml:trace>
          <inkml:trace contextRef="#ctx0" brushRef="#br0" timeOffset="35760.2812">10952 272 352,'0'0'151,"0"0"-37,0 0 7,0 0-21,0 0-41,0 0-18,0 0 1,0 0-6,0 0 4,0 0 12,0 0-7,0 0 17,7 0-1,2 0 7,2 0 8,4-2-14,8-2-8,-5 2-18,7-2-11,-4 0 13,4 0-21,2 0-8,-7 0 4,2 2-5,-6 0-1,-3 0-6,-9 2-1,4 0 8,-8 0-8,2 0-1,-2-2 1,0 2-21,2 0-37,0-2-82,11 0-82,1 0-21,-8 0-167</inkml:trace>
          <inkml:trace contextRef="#ctx0" brushRef="#br0" timeOffset="35191.2642">11349 113 456,'0'0'160,"0"0"-52,0 0 19,0 0-20,0 0-23,0 0-15,0 0-1,0-5 16,0 5-14,0-3-6,0 3 4,0-1-4,0-2 7,0 1-11,0 1-9,-2-3 1,-7 1-17,4-1-7,-4 3 10,5 1-7,-5-3 1,5 3-17,-6 0-14,4 0 14,2 0-15,-5 0 1,-1 0 0,4 0-1,-5 0 15,-1 0-14,4 4 1,-5 3 17,1-2-6,-1 4-4,1-1 5,4-1-12,-3 4 20,-3-1-21,1 0 1,2 2 15,4 2-9,-4-2-2,0 2 1,4-2-6,-2 2 18,7-2-18,-2 2-1,-3 0 1,5 0 1,2-2-2,0 0 0,0 0 1,0-2 1,0 0-2,0-2-10,0 2 10,4-4 0,7 2-1,3-2 0,-1 0 0,0-2-1,3 0 2,-1-2-8,8-2 6,-5 2 2,-1-2-12,1 0 0,3 0-7,-4 0 18,-3 0-21,-1 0-7,-2-2 11,-6 0-7,-1 1-8,3-2-3,-5 1-10,-2 0 5,0 0-41,0-2-55,0 0-55,0 0-74,0-2-132</inkml:trace>
          <inkml:trace contextRef="#ctx0" brushRef="#br0" timeOffset="36555.6824">11607-195 610,'0'0'120,"0"0"-26,0 0 53,0 0-54,0 0-58,0 0-15,0 0-3,0 6 41,0 10 26,0 4-14,0 4 14,0 4-4,0 2-6,0 2-7,0 2-9,0-2-8,0 0-15,0-1-19,0-2 16,0 0-22,0-3-1,4-4 6,2 0-5,-2-2 2,-4-2-12,2-2 0,0-2 2,0-2-2,3-2-1,-3-2-21,-2-2-18,0 0-14,0-2-41,0 0-34,0-2-35,0-2-100,0 0-96,0 0-284</inkml:trace>
          <inkml:trace contextRef="#ctx0" brushRef="#br0" timeOffset="37969.1202">11646-67 140,'0'0'68,"0"0"-33,0 0 71,0 0 5,0 0-4,0 0 10,0 0-7,-25-72-3,25 68-15,0-2-14,0 0-7,0 0-39,0-2-23,13 0-7,3-2-1,-1 0 17,3 2-18,2 0 2,-2 2 22,0 2-11,-3 0-1,6 4-2,-4 0-9,-3 0 21,1 0-22,-1 0 0,1 0 12,-1 4-5,-3 6-6,-3 0 6,2-1-7,-4 4 17,-1-3-1,-3 0 3,-2 2 16,0-2-3,0 2 3,0 0 8,-13 2-9,-1 0-2,1-2-25,-3 0-7,1 0 2,1-2-2,-3-2-11,1-2-8,3 0-17,1-2 7,-1 0-10,9-2 8,-3 0 15,4-2-4,3 2-2,0-2 0,0 0-25,0 0 12,0 0-4,0 0-2,0 0 27,3 2 13,6-2 1,-5 2 9,7 2 0,-4 2 17,2 0-2,2 4 7,-2 0 6,2 2-8,0 1-8,3 1-1,-1-3-7,1 5 12,1 1 4,1 1-5,-1 4 14,3-2 14,4 0-2,-4 0-12,7-2-11,-8-2 27,6-2-17,-3 0-20,-3-4 17,-1-2-9,-3-2-16,-1-2 2,-3-2-11,-5-2 17,-4 2-16,0-2 5,0 0 9,0 0-15,0 0-28,0 0-32,0 0-79,-9 0-55,0-8-92,-2 0-259</inkml:trace>
          <inkml:trace contextRef="#ctx0" brushRef="#br0" timeOffset="37042.926">11692-197 90,'0'0'187,"0"0"-58,0 0 3,0 0 14,0 0-19,0 0-3,0 0-2,18 26-24,-11-6-8,-5 6-22,0 4 9,2 4 7,-2 2-16,3 2-4,-5 3-7,2-4-18,-2-1-1,0-1-1,0-3-6,0-2 7,2-4-18,-2-4-10,3-2 9,-3-4-13,2-2-5,-2-4 0,5-4-1,-5-2 0,0-2-32,0-2-40,0 0-12,0 0-62,0-2-73,0-12-87,0 0-274</inkml:trace>
          <inkml:trace contextRef="#ctx0" brushRef="#br0" timeOffset="39147.6856">11979-374 542,'0'0'213,"0"0"-119,0 0 27,0 0-5,0 0-71,0 0-31,0 0 7,31-28 13,-10 24-9,-3 0 0,-3 0 14,3 2-23,2 2-5,-2 0 5,-3 0-7,-1 0 1,-1 0-10,1 6 1,-6 4 8,1 0-9,-5 2 0,2 0 25,-6 0 22,0 0 11,0 0-10,0-2-6,-10 3 19,1-4-21,3-3-16,-3 1-13,4-2-4,-4-2-2,5 0-5,2 0-3,0-2-3,-3 2 2,5-2-7,0 2-5,0-2-16,0 2 5,0-1-16,0 0 3,0 1 25,5 1-4,3 0 8,6 3 10,1-1 1,4 2 0,-4 2 0,-1 2 0,-4-2 1,3 4-1,-3-2 0,1 2 0,-9-2 7,0 2 13,0-2 3,-2 2-1,0 0 19,0 0-5,0-2 8,-2 0 9,-7-2-4,3-2 5,-6 0-4,-1-2-12,-1-2 2,-1-2-22,-3-2 2,3 0 0,-3 0-14,-2 0 8,2 0-14,3 0-17,1 0 2,-1 0-37,3 0-23,6 0-26,-3 0-60,7 2-52,0 6-86,2-2-264</inkml:trace>
          <inkml:trace contextRef="#ctx0" brushRef="#br0" timeOffset="40543.8148">12704 372 905,'0'0'216,"0"0"-96,0 0 2,0 0-16,0 0-12,0 0 31,0 0 5,6 89-11,-6-62-15,0 4-31,0-1-33,0-2-31,-13-2-9,-3 0-37,-15 8-154,0-8-171,2-4-443</inkml:trace>
          <inkml:trace contextRef="#ctx0" brushRef="#br0" timeOffset="40077.9205">12757-69 967,'0'0'283,"0"0"-62,0 0 33,0 0-6,0 0-83,0 0-69,0 0-50,0 0-28,0 0-17,0 0-2,0 0-26,0 0-72,0 0-89,0 10-110,-2 8-60,-1-2-263</inkml:trace>
          <inkml:trace contextRef="#ctx0" brushRef="#br0" timeOffset="15461.4118">7158-123 340,'0'0'214,"0"0"-64,0 0-3,0 0 35,0 0-40,0 0-34,0-8-9,0 8-19,0-2-9,0 2 16,0-2-14,0 2-9,0 0-4,0-2-16,0-2 13,-2 0-24,-8 0-6,6-2 3,-7 0 0,5 0-3,-4 0 1,-1 2-15,3 0 10,-1 0-3,-5 2-4,3-2 3,-3 1-6,6 2 2,-8 1-5,3-2-1,0 2 13,-1 0-20,3 0 5,-3 0 1,3 0-8,1 0 0,-4 8 0,1 0 1,-3 4 2,3 0-3,-1 0-5,1 2 5,2-2 0,-3 0-7,10 2 6,-3-2-1,5 0-4,2 2 3,0-2-12,0 2 15,0 0-11,9 2 0,2-2 10,5 2-12,-1-2 13,3 0-10,0-1-1,2-2 10,0 1 0,-3-2-5,6 1 5,-5-1-5,4-2 0,-2 2 2,-4-2-5,-1 2 9,1 2 0,-3 0-1,1 0 1,-3 2 0,0 0 4,-7 2-4,1 2 0,2 0 6,-5-2-4,-2 2 5,0-2 3,0 0-9,0 0 24,0-2-11,0 0 2,-9-4 15,2-2 6,-6 1 12,-1-6 3,-3 1-12,-8-2 16,0-2-23,-4 0-18,-2 0 4,0 0-7,-7 0-3,5 0-6,-5 0 3,5 0 5,4 0-11,2 0-7,5 0 7,4-2-24,9-2-27,0 2-24,7 2-38,0-1-17,2 1-77,0-4-108,0-1-167,2-1-255</inkml:trace>
          <inkml:trace contextRef="#ctx0" brushRef="#br0" timeOffset="16480.3432">7381-275 487,'0'0'224,"0"0"-65,0 0 6,0 0-24,0 0-78,0 0-37,0 0-6,8-39-11,4 33 1,3-2-2,-1 2-6,-1 1 15,1 0-17,1 3 1,-4 2 0,-2 0-1,0 0 1,2 0-1,-7 0 0,6 4 12,-6 4-11,-2 2 15,0 0 18,-2 2 13,0 1 12,0 1-6,0-1-9,0 1 3,0 3-23,-4 1 3,-5 0 3,0 0-2,-2 0 1,-2 2-1,-1 0-2,-1-2 23,1 0-20,3-4-6,7 0-5,-6-4-17,8 0 6,2-4-7,0 0-9,0-2 2,0 2 2,8-2-5,0 0 9,5 1-1,8-4 1,-4-1-9,3 2 0,5-2 2,-2 0 5,-4 0 2,6 0 0,-7 0 1,-3 0 2,-6 0-2,-2 0 0,-5 0 18,-2 0-6,0 0 10,0 0 9,0 0-12,0 0-7,0 0-12,0 0-15,0 0-13,0 0-76,0 0-121,0 0-266,0 0-369</inkml:trace>
          <inkml:trace contextRef="#ctx0" brushRef="#br0" timeOffset="17218.8983">7829 159 453,'0'0'203,"0"0"-37,0 0 29,0 0 2,0 0-67,0 0-37,0 0-13,4-10-33,11 6-5,10-1 1,4-1-16,0-1-7,11 2-20,-7-1 0,8-1 4,-12 3-4,0 3 0,-14-2-1,-2 3 0,-3 0 0,-8 0-4,0-2-6,-2 2 10,0 0-22,0-1-25,0 1-46,0 0-81,0 0-142,-4 0-407</inkml:trace>
          <inkml:trace contextRef="#ctx0" brushRef="#br0" timeOffset="17656.9499">7869 316 484,'0'0'131,"0"0"-34,0 0 78,0 0-42,0 0 7,0 0-13,0 0-21,56 0-30,-37 0-8,1 0-3,5 0-14,0 0-13,-6-2 0,8-2-19,-9 2-7,2 0-11,-6 0-1,-10 0 12,0 2-12,1 0-2,-5-2 1,0 2 1,0 0-19,0 0-50,0-2-107,0 2-179,-9-4-317</inkml:trace>
          <inkml:trace contextRef="#ctx0" brushRef="#br0" timeOffset="43067.5836">13125 40 517,'0'0'241,"0"0"-122,0 0 29,0 0 6,0 0-34,0 0-48,0 0-14,-5-11 9,5 11 12,0 0 10,0 0 0,0 0-6,0 0 8,0 0-33,0 0-21,0 0-12,0 0-18,0 0-7,0 0-7,5 2 7,8 8 10,3 0-9,6 4 9,-4-2 8,9 2-6,-6 3 5,4-2 4,2 2-9,0 1 23,-5 0-13,2-2-1,1 0 5,-5-2-5,3 0-2,-6-4-7,-1 0-1,-3-2 21,-1 0-16,-8-4-1,-2 0 13,0-4-13,-2 2-3,0-2-3,0 0-9,0 0 0,0 0-46,0 0-45,0 0-51,0 0-51,-2 0-90,-7 0-55,-4 0-145</inkml:trace>
          <inkml:trace contextRef="#ctx0" brushRef="#br0" timeOffset="43555.4615">13142 384 121,'0'0'388,"0"0"-268,0 0 40,0 0 18,0 0-64,0 0-28,0 0 5,0-20-6,7 6-3,9-6-29,1-2 5,10-6-2,2-2-24,4-2-3,1 0-9,-3 0-12,-2 4 19,-4 3-5,-7 5 13,-3 4 9,-9 6 3,2 5 10,-8 0 2,0 5-20,0 0 3,0 0-31,0 0-5,0 0-6,0 0-6,0 0-8,0 0-36,0 0-40,0 0-30,0 0-65,0 0-46,0 0-78,0 0-363</inkml:trace>
          <inkml:trace contextRef="#ctx0" brushRef="#br0" timeOffset="44582.9982">13657-195 686,'0'0'118,"0"0"-60,0 0 26,0 0-32,0 0-43,0 0-9,0 0-1,69-46 1,-55 43 25,-1 3-5,-2 0-10,-4 0 26,2 0 2,-7 0-15,7 0 4,-7 5-5,0 3 19,0 2-8,-2 4-7,0-1 15,0 4 12,0-1 8,-2 2-8,-9 0-5,0-2 3,0 2-27,-7-2-6,4 2 5,6 0-5,-5 0-2,3-4-2,6 0-8,0-2 4,4-4-10,0 1-12,0-2 11,0 0-7,0-2-10,2 1 4,4-2 2,8-1 12,-1-2 0,5 2-9,2-3 9,-2 0-9,-1 0 8,4 0 0,-11 0-1,4 0 2,-1 0 0,-3 0 0,-4 0 36,1 0 12,-7 0 12,0 0 31,0 0-12,0 0 7,0 0-30,0 0-29,0 0-12,0 0-15,0 0-23,0 0-30,0 0-59,0 0-32,0 0-53,0 0-82,0 0-110,0 1-332</inkml:trace>
          <inkml:trace contextRef="#ctx0" brushRef="#br0" timeOffset="46984.9922">14221-13 434,'0'0'168,"0"0"-35,0 0 57,0 0-15,0 0-42,0 0-4,0 0-5,2-6-17,-2 6-38,0 0-34,0 0-5,0 0-9,0 0-7,4 4 10,-2 6 21,8 4 27,-8 4-25,2 2-5,3 2 5,-5 3-13,2-1-8,2-2-2,-4 0-14,0-3 22,-2 2-20,2-5-11,-2-2 11,0-4-12,2 0 1,-2-2-1,2-2-11,-2-2 1,0 0-42,5 0-35,-5-2-53,0 0-57,2-2-32,-2 0-94,0 0-263</inkml:trace>
          <inkml:trace contextRef="#ctx0" brushRef="#br0" timeOffset="47403.2233">14114 198 580,'0'0'205,"0"0"-77,0 0 20,0 0-8,0 0-66,0 0 1,0 0 12,38-2-21,-23 0 12,1 0-12,2 0-21,4-2 4,-6 2 1,1-1 0,1 2-20,-5-3-18,1 2 12,-3 2-23,1-2-1,-8 0 12,5 2-12,-7-2 1,4 0-1,1-1-3,0-1 2,0 1-52,1 1-38,-1-3-59,0 5-91,0-1-109,-7 1-257</inkml:trace>
          <inkml:trace contextRef="#ctx0" brushRef="#br0" timeOffset="47923.1988">14553-3 552,'0'0'156,"0"0"-139,0 0 52,0 0 70,0 0-38,0 0-11,0 0-1,62 58-13,-39-41-28,4-3 7,-6 1 7,4 0-5,-5-1 2,2 0 4,-4-2 1,0 0 3,0 0-24,-7-4-8,0 0 4,-2-5-27,-3 2-6,2-5 1,-6 2-5,-2-2-2,0 0-19,0 0-43,0 0-15,0 0-44,0 0-57,0 0-83,0 0-126</inkml:trace>
          <inkml:trace contextRef="#ctx0" brushRef="#br0" timeOffset="48353.3455">14938 15 327,'0'0'625,"0"0"-516,0 0-33,0 0 56,0 0-38,0 0-69,0 0-14,0 3 7,0 12 63,-11 11 68,-2 6-17,-1 4-54,-3 5 14,1-1-20,3 0-5,-1-2-15,3-2-8,0-2-6,2-2-15,-2-2-13,0-1 17,4-3-16,-4-5-3,7-2-1,-5-5-6,6-4-1,1-4-5,2-2-41,0-4-20,0 0-62,0 0-64,0 0-69,0 0-85,0 0-250</inkml:trace>
          <inkml:trace contextRef="#ctx0" brushRef="#br0" timeOffset="49476.4775">15058-135 165,'0'0'728,"0"0"-616,0 0-5,0 0 17,0 0-31,0 0-71,0 0-15,16-30-7,-7 26 1,5 0 14,-3 0-5,-3 0-1,6 0 17,-1 2-8,1-2-10,1 1-7,-2 3 0,1 0 8,-3 0-9,1 0 0,-6 0 6,-2 0 0,3 7 8,-7 3 17,0 0 2,0 4 22,0 2-12,0 4 5,-9 0-7,1 0-17,-6 2-8,1-2-9,-1 0-6,1 0 12,-1-2-13,3-1 0,7-2 6,-5-2-5,7-4 1,0-3-2,2 1-7,0-6 7,0 3-17,0-1-14,0-2 9,6 1 2,5-2 1,0 0 10,3 0 6,1 0 2,3 0 1,3 0-2,-6 0 2,1 0 0,-1-2 0,-1-2 0,-6 0 1,1 0 17,0 3-2,-6 1 16,-3 0 28,0 0 0,0 0 8,0 0-21,0 0-40,0 0-7,0 0-24,0 0-77,0 0-62,0 0-72,0 0-130,0 0-508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9:40.18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DA5FD0-EF86-4BD7-8A4F-1AA475DA7785}" emma:medium="tactile" emma:mode="ink">
          <msink:context xmlns:msink="http://schemas.microsoft.com/ink/2010/main" type="writingRegion" rotatedBoundingBox="8546,10786 13127,8974 14001,11183 9420,12996"/>
        </emma:interpretation>
      </emma:emma>
    </inkml:annotationXML>
    <inkml:traceGroup>
      <inkml:annotationXML>
        <emma:emma xmlns:emma="http://www.w3.org/2003/04/emma" version="1.0">
          <emma:interpretation id="{F460C30D-6EFE-4263-9CC7-80F2A15D9679}" emma:medium="tactile" emma:mode="ink">
            <msink:context xmlns:msink="http://schemas.microsoft.com/ink/2010/main" type="paragraph" rotatedBoundingBox="8735,10641 9918,10392 10047,11004 8864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402BA5-5428-482A-8AE2-AF4BDFB932A2}" emma:medium="tactile" emma:mode="ink">
              <msink:context xmlns:msink="http://schemas.microsoft.com/ink/2010/main" type="line" rotatedBoundingBox="8735,10641 9918,10392 10047,11004 8864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58C88E21-36C7-4E2A-838B-AC40757DBA07}" emma:medium="tactile" emma:mode="ink">
                <msink:context xmlns:msink="http://schemas.microsoft.com/ink/2010/main" type="inkWord" rotatedBoundingBox="8735,10641 9918,10392 10047,11004 8864,11253"/>
              </emma:interpretation>
              <emma:one-of disjunction-type="recognition" id="oneOf0">
                <emma:interpretation id="interp0" emma:lang="de-DE" emma:confidence="0">
                  <emma:literal>dx2</emma:literal>
                </emma:interpretation>
                <emma:interpretation id="interp1" emma:lang="de-DE" emma:confidence="0">
                  <emma:literal>dxZ</emma:literal>
                </emma:interpretation>
                <emma:interpretation id="interp2" emma:lang="de-DE" emma:confidence="0">
                  <emma:literal>dxz</emma:literal>
                </emma:interpretation>
                <emma:interpretation id="interp3" emma:lang="de-DE" emma:confidence="0">
                  <emma:literal>da"</emma:literal>
                </emma:interpretation>
                <emma:interpretation id="interp4" emma:lang="de-DE" emma:confidence="0">
                  <emma:literal>da?</emma:literal>
                </emma:interpretation>
              </emma:one-of>
            </emma:emma>
          </inkml:annotationXML>
          <inkml:trace contextRef="#ctx0" brushRef="#br0">253 300 346,'0'0'126,"0"0"-68,0 0 43,0 0-25,0 0-18,0 0-26,2-9 8,0 7 9,-2-1-1,0 3-3,0-1 7,0 1-10,0-3 20,0 3-25,0 0 0,0-1 13,0-1-8,0 0-8,0 0 9,0 2-8,0-3 29,0 2-26,0 1-14,0-3 8,0 2-8,0-2-11,0 2 7,-2-3-8,0-1 33,-6 4-22,6-3 1,0 1 14,-2-1-6,-3 3-9,5-1-4,-2-2-17,-3 1 34,4-1-35,1 3 0,-2-2 7,-3 3-6,5 0 5,-2 0-1,2 0-5,-5 0 32,7 0-33,-5 0 1,3 0 4,-3 0-5,3 0 1,-2 0-1,2 0 1,-7 0 18,7 0-19,-8 0 0,6 0 1,-5 0 6,5 0 3,-3 0-10,-2 0 6,0 0 5,5 3-11,-6-2 0,6 2 0,0-2 0,-3 3 1,5-1-1,-2-1 0,2-1 4,-6 3-4,6-1 0,-2 1 1,-3-3 0,5 2 4,2 1-5,-2-2 0,0 2-6,0 0 6,-3 2-4,2-1 4,1 2 6,0-1-6,0-1 0,0-1 0,-3 3 3,3-3-3,2 2 0,0-2 0,-2 2 0,2-2 1,-2 2-1,2 2 0,0 0 10,-2 2-10,2-2-8,0 2 8,-5-2 1,5 2 8,-2 0-9,2-2 0,0 2 4,0 0-4,0 0-1,0 0 1,0-2-1,0 2 0,0-4-8,7 2 9,-3 0 0,-2 0 0,0-1 0,5 0 0,-3-1 0,-2-1 2,6 0-2,-4-1-2,-2 0-7,7 2 9,-5-2-10,0 0 10,6 1 0,-1-1-1,-3 0 1,4 1 0,-4 0 7,1-1-7,-1 0-1,1 0 0,-2-3 1,-1 1-1,3 1-4,-3-2 5,-2-1-11,0 0 11,5 3-6,-2-3 6,-3 0-2,5 0 2,-5 0-8,2 0 8,-2 0 1,3 0-1,-1 0-1,-1 0 1,-1 0 0,5 0 4,-3 0-4,-2 0 0,5-4 10,-3 1-10,-2-3 0,6 2 0,-2-1 0,-4 0 8,7 0-8,-5-2 0,6 3 3,-6-2-3,0 1 0,3-4 2,-3 3-2,4-2 11,-4 0-11,-2 0 0,5 0 5,-3 0-5,-2 0 0,0 0-1,6 0 2,-6-2 3,2 0-4,-4-2 0,2 2 7,-2 0-7,5 0-2,-5-2 2,0 0 0,0 0 11,0 0-11,0 0 0,0 2-1,0-2 1,0 0-8,0 2 8,0-2 0,0 2 3,0 0-3,0 2 0,0 0 4,0-1-4,0 1-1,-5-2 1,3 0 0,2 1-3,-2-4 3,0 1-1,0 1-1,-4-2 2,4-1 0,2 2-2,0 0 2,0 0-4,0 0 4,-2 0 0,2 0-2,0 2 2,0 0-1,0 2 0,0 0 1,0 0-2,0 0 2,0 2 0,0 0 1,0 2-1,0 0-2,0 2 2,0 0 0,0 0-6,0 2 6,0 0-15,0 0 14,0 0-10,0 0-5,0 0 0,-2 0-12,2 0 28,0 0-16,0 0 9,0 0-3,0 0 10,0 0-21,0 8 8,0 2 13,0 2-6,0 6 6,2 2 0,2 0 4,4 2 4,-4 0-1,-4-2 3,2-2-10,-2-2 23,5 0-23,-3 0 1,0 1 11,-2 1-10,2 1 10,-2 2 3,0 1-15,2 2 33,0-2-33,3 0 1,-2 0 14,-1-2-6,0 0 0,-2-2-9,7 0 6,-5-2 14,0 0-20,0-2 1,0-4 5,0 0-5,5 0-1,-4-4 0,-3 1 0,2-2 0,0-1 0,3 2-3,-3-3 2,0 1 1,0 0-9,-2-3-6,0-1-31,0 0 2,0 0-73,2 0-52,-2 0-27,9 0-28,-4-12-22,2 2-76</inkml:trace>
          <inkml:trace contextRef="#ctx0" brushRef="#br0" timeOffset="1142">658 535 332,'0'0'316,"0"0"-227,0 0-41,0 0 43,0 0-13,0 0-68,0 0 9,0 0 16,0 0 2,0-1 17,0-8 2,0-3-17,11-2 19,-5-2-45,8-2 2,1 0 2,4 2-10,-4 0 5,3 2-12,-5 0 6,-1 4 11,-6 0-17,3 4 1,-5 2 12,-4 2-2,0 0 14,0 2-8,0 0-2,0 0 18,0 0-28,0 0-5,0 0-2,0 0-20,0 0-30,0 0-46,0 0-44,0 0-69,0-2-282</inkml:trace>
          <inkml:trace contextRef="#ctx0" brushRef="#br0" timeOffset="659">613 222 431,'0'0'108,"0"0"-68,0 0 37,0 0-2,0 0-29,0 0-4,0 0-2,-9 0 30,9 0-8,0 5 14,0 0 1,0 4-6,5 0-6,1 4-16,4-1-14,-2-1 29,3 3-36,3-1-7,-1-1 14,3 2 0,-3-2-6,3 0-16,-1 0-13,-1 0 29,1 0-29,-1 0 6,-1 2 16,0 0 4,1-2-2,-1 0-6,-3 0-17,-4-2 19,5-2-20,-7 0-1,4-2 1,-6-2 0,-2-2-1,0 1-13,0-2-21,0-1 20,0 0-47,0 2-28,0-2-22,0 0-20,0 0-46,-10 0-108</inkml:trace>
          <inkml:trace contextRef="#ctx0" brushRef="#br0" timeOffset="1930">945-11 189,'0'0'173,"0"0"-122,0 0-1,0 0 5,0 0 9,0 0-15,0 0-29,29-18 9,-15 18-12,-1-2 3,-2 2-4,-4 0 7,4 0 6,0 0-17,-7 0-1,8 0 12,-10 6-11,5 2 24,-3 2 10,-2 2 8,-2 0 12,0 0-11,0 2-10,0-2 13,0 0-26,0 2-6,0 0 1,-6 0-4,-3 2 18,0-2-22,0 2-6,0-2 13,-2 0-13,4 0-3,-4-1 5,7-4-15,-5 1 22,6-2-22,1-3-12,2-1 12,0-3-7,0 2-10,0-2-14,0 2-5,2-3 19,3 0-31,6 1 16,-2-1 32,0 0 6,4 0 1,3 0-1,2 0-5,0 0 14,-1 0-15,6 0-2,-3 0 2,-5 0 6,-1 0-6,-3 0 0,-9 0 7,0 0-4,-2 0-3,0 0 0,0 0 19,0 0 17,0 0-18,0 0-18,0 0-47,0 0-14,0 0-114,-2 3-183</inkml:trace>
        </inkml:traceGroup>
      </inkml:traceGroup>
    </inkml:traceGroup>
    <inkml:traceGroup>
      <inkml:annotationXML>
        <emma:emma xmlns:emma="http://www.w3.org/2003/04/emma" version="1.0">
          <emma:interpretation id="{E58026DA-FF3E-4F26-9525-005B0C4CA3A1}" emma:medium="tactile" emma:mode="ink">
            <msink:context xmlns:msink="http://schemas.microsoft.com/ink/2010/main" type="paragraph" rotatedBoundingBox="8768,11348 11744,10170 12084,11029 9108,12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C62EC5-E9F2-42CD-B791-1334CB2B024F}" emma:medium="tactile" emma:mode="ink">
              <msink:context xmlns:msink="http://schemas.microsoft.com/ink/2010/main" type="line" rotatedBoundingBox="8768,11348 11744,10170 12084,11029 9108,12207"/>
            </emma:interpretation>
          </emma:emma>
        </inkml:annotationXML>
        <inkml:traceGroup>
          <inkml:annotationXML>
            <emma:emma xmlns:emma="http://www.w3.org/2003/04/emma" version="1.0">
              <emma:interpretation id="{EC30B415-BC63-4ABB-A19C-CA14260E6230}" emma:medium="tactile" emma:mode="ink">
                <msink:context xmlns:msink="http://schemas.microsoft.com/ink/2010/main" type="inkWord" rotatedBoundingBox="8768,11348 11744,10170 12084,11029 9108,12207"/>
              </emma:interpretation>
              <emma:one-of disjunction-type="recognition" id="oneOf1">
                <emma:interpretation id="interp5" emma:lang="de-DE" emma:confidence="0">
                  <emma:literal>ariden</emma:literal>
                </emma:interpretation>
                <emma:interpretation id="interp6" emma:lang="de-DE" emma:confidence="0">
                  <emma:literal>Faxiden</emma:literal>
                </emma:interpretation>
                <emma:interpretation id="interp7" emma:lang="de-DE" emma:confidence="0">
                  <emma:literal>Taxiden</emma:literal>
                </emma:interpretation>
                <emma:interpretation id="interp8" emma:lang="de-DE" emma:confidence="0">
                  <emma:literal>Taxidun</emma:literal>
                </emma:interpretation>
                <emma:interpretation id="interp9" emma:lang="de-DE" emma:confidence="0">
                  <emma:literal>Taxidip</emma:literal>
                </emma:interpretation>
              </emma:one-of>
            </emma:emma>
          </inkml:annotationXML>
          <inkml:trace contextRef="#ctx0" brushRef="#br0" timeOffset="3115">-28 810 175,'0'0'143,"0"0"-96,0 0 60,0 0 66,0 0-57,0 0-34,0 0-29,-22-18-15,22 18-15,0 0-4,0-2-5,0 2 27,0 0-31,0-2 10,6-2 26,10 2 8,-3-4-5,10 2-8,-4 0-18,10-2 23,-4 2-23,4 0-8,-2 0-1,-3 2 1,3 2 11,-1 0 0,1 0-7,0-2 25,-2 2-28,-1-2-5,3 0 1,2 2 2,7-2 15,-3 0-18,0 0-10,5 0 29,-7 0-23,5 0 1,-5-2 3,-2 2-3,-2-2 8,-7 2-16,5 0 1,-8 0 25,8 0-25,-5-2 4,6 2 8,-1-2-5,-3-1 8,5 4-16,0-3 1,2 2 15,-2-2-16,-1 2 0,1-3 1,0 0 0,-5 1 16,3 0-17,-8-1 0,1 1 5,2 3-5,-6-3 0,-6 2-1,4 2 2,-8 0 1,3 0-2,-5 0 0,-2 0 2,0 0-2,2 0-8,-2 0-1,0 0-34,0 0-42,0 0-133,0 0-91,-2 2-78</inkml:trace>
          <inkml:trace contextRef="#ctx0" brushRef="#br0" timeOffset="4413">474 1159 590,'0'0'81,"0"0"-58,0 0 29,0 0 3,0 0-38,0 0 24,0 0-8,0-14 0,0 10 41,0 0-13,-2 0-15,-8 0 9,4 0-35,-5 2 29,-3 2-4,6 0-29,-5 0-3,-1 0-6,-1 0-1,1 0-6,1 0-4,-3 2 3,1 6-9,2 4-8,-1 0 18,1 2 1,-1 0 6,3 2 3,-1 0-10,6 2 17,-1-2-17,3 2-16,4-3 16,0 0-1,0-3-20,0 1 3,0-3-18,0-2 34,0-3-37,11 0-15,1 0 2,-4-2-4,5 1 36,1-4 7,1 0-13,1 0 14,-1 0-7,-1-4-4,1-7 17,-1 0-1,-1-3-16,-2-3 4,1 1-2,-6-2 19,3-2-14,-7-2 6,3-2 10,2-2-11,-7-2-7,2-4 0,-2 0-4,0 2 19,0 2-4,0 1 6,0 5 1,0 4 6,0 0-5,0 4 15,0 0-16,0 2 19,0 0-19,0 2 0,0 0 1,0 4 0,2 0 9,-2 2-8,0 2 6,0 0 11,0 0-10,2 2 4,-2 0 8,0 0-3,0 0 1,0 0-1,0 0-18,0 0 0,0 2-1,0 6-9,0 0 10,0 6 43,0 2-5,0 4-24,0 1-4,0 1 26,0 1-35,7 1 0,-3 1 11,-2-1 1,8 0-6,-8 0 9,7-2-7,-3 2 25,2-2-19,-2-2-8,-2-2 22,5-2-22,-5-2 10,6 0-17,-8-4 0,2-2-7,5-2 3,-7 0-17,0 0-5,5-2-13,-2 1-20,-3-4-58,5-1-137,-3 0-162</inkml:trace>
          <inkml:trace contextRef="#ctx0" brushRef="#br0" timeOffset="5383">800 1277 504,'0'0'255,"0"0"-203,0 0-23,0 0 66,0 0-50,0 0 7,0 0 7,25-64-21,-11 48 16,1-2-10,1 2 3,-1-2-2,1 0-16,1 0 11,2 2-21,-4 0-18,-1 4 13,-6 1-14,1 6-1,-4 1 1,-3 4 0,-2 0 9,0 0-9,0 0 1,0 0 23,0 0-24,0 0-14,0 0-48,0 0-86,0 0-78,0 0-295</inkml:trace>
          <inkml:trace contextRef="#ctx0" brushRef="#br0" timeOffset="4924">756 1071 564,'0'0'67,"0"0"-41,0 0 72,0 0 16,0 0-52,0 0 12,0 0-31,47 60-8,-27-46 11,-2-2-17,-3-2 3,1 2-18,1-2-14,4-2 30,-3 2-15,-3-4-15,-1 2 13,-5-2-11,-3 0 6,3-2-8,-5 2 1,-1-4 7,-1 2-8,3-2-9,-3 0-11,-2-2-19,0 2-35,0-2-47,0 0-61,0 2-67,-9-2-314</inkml:trace>
          <inkml:trace contextRef="#ctx0" brushRef="#br0" timeOffset="6551">1676 896 153,'0'0'385,"0"0"-295,0 0-38,0 0 73,0 0-28,0 0-48,0 0-49,0 0 1,0 0 17,0 0 17,0 0 23,0 2 19,-2 6 4,2 4-3,-4 2-14,2 4-31,-6 3 15,4-2-48,-3 1 0,3 1-1,2-2-41,-7 0-19,4 2-82,-4-2-83,5-7-122</inkml:trace>
          <inkml:trace contextRef="#ctx0" brushRef="#br0" timeOffset="8145">2331 268 77,'0'0'99,"0"0"-1,0 0 19,0 0-10,0 0-5,0 0 12,0 0 15,4 0-32,-4 0-29,0 0 14,0 0-13,0 0-3,0 0-19,0-4-35,0-1 13,0-1-25,-4-1-11,-7 3 10,3 1 1,-6 0-8,1 3-1,-3 0 9,-4 0 13,2 0-13,2 0-12,-1 0 11,-6 10-6,8 3 6,-5 0-12,-1 6-19,6-1 25,1 2-12,6-2-6,-1 0 25,9-2 0,0 0 0,0 0-10,0-2-12,0-2 12,2-2-24,11 0-21,1-4 0,-1-2 23,3-2 9,-3-2 11,5 0-11,2 0 16,-4 0-16,1-12-2,-1-2-2,-3-2-1,1 0 8,-3-4-4,-3 0-14,4-2 27,-1 0-24,-7-3-4,-2-2 9,4-1 15,-6-3 14,0-1-8,0 2 9,0 0-7,-8 4 7,2 2 0,-3 4 12,7 2-6,-2 2 7,-4 2 1,6 2-14,2 2 22,0 2-14,0 2-7,0 2 12,0 2-3,-2 2 24,2 0 0,0 0-24,-2 0 18,2 0-28,-5 0-19,5 0 10,0 2 1,0 2 8,0 0 34,0 4-28,0 0 26,0 4-25,0 2 18,0 6-2,7 4 16,-5 2 7,-2 2-13,4 0-4,4 2 19,-4 2-21,-2-2-2,5 1-3,-3-1 1,-2-2 13,6-2-20,-4-4-15,-4-4 30,2-4-25,0-2 1,3 0 3,-3-4-10,0 0 6,0-2-6,-2 0-16,2 0 15,0-2-17,-2 2-18,5-2-8,-5 0-29,3 0-43,-3 0-128,0-2-288</inkml:trace>
          <inkml:trace contextRef="#ctx0" brushRef="#br0" timeOffset="8641">2499 235 310,'0'0'254,"0"0"-177,0 0 17,0 0 57,0 0-44,0 0-23,0 0-36,60 69 7,-45-56-42,-1-1 1,1-2-5,-2-2-9,1 0 13,-3-2-13,-7-2-5,6 2 3,-6-4-2,-2 0-9,-2 0-5,0-2-19,0 0-25,2 0-43,3 0-72,-3 0-100</inkml:trace>
          <inkml:trace contextRef="#ctx0" brushRef="#br0" timeOffset="9093">2773 150 643,'0'0'87,"0"0"-70,0 0 51,0 0 63,0 0-53,0 0-7,0 0 23,-14 109-31,5-77 0,3 2 13,-6 0-18,-1 0 20,1 0-34,4-2-18,-3-2 18,-3-3-24,8-6-18,-1-2-2,1-4 1,-2-1-9,6-3-5,0-5-52,0-2-21,2-4-45,0 0-69,0-3-84,0-8-57</inkml:trace>
          <inkml:trace contextRef="#ctx0" brushRef="#br0" timeOffset="9782">2919-130 385,'0'0'176,"0"0"-136,0 0 4,0 0 32,0 0-21,0 0 3,0 0-15,27-17-17,-15 16-7,-6-2-8,5 3 10,3 0-21,-3 0-12,-5 0 12,5 7 2,-6 3 14,2-1 7,-5 2-2,0 1 26,0 0-13,-2 2 5,0 0 14,0 2-12,0 0-1,-4 0-18,-7 2-10,-1 0 25,2 2-29,-4 0 2,1-2 9,0 0-11,1-2-2,6-2-6,-3-4 1,9 0 3,-2-4-4,2-1-15,0-2-3,0 1-7,0-2-16,4 0-12,7-2 35,0 3 11,-2-3 7,6 0 0,-1 0 2,1 0-2,-1 0 19,-3 0-14,0 0-4,-7 0 20,6 0-21,-6 0 0,3 0 6,-3 0-5,-4 0 11,0 0-12,0 0 0,0 0-8,0 0-29,0 0-73,-2 0-66,-9 1-124</inkml:trace>
        </inkml:traceGroup>
      </inkml:traceGroup>
    </inkml:traceGroup>
    <inkml:traceGroup>
      <inkml:annotationXML>
        <emma:emma xmlns:emma="http://www.w3.org/2003/04/emma" version="1.0">
          <emma:interpretation id="{31DADE40-3155-4BE4-AA70-D2F346BB5E6E}" emma:medium="tactile" emma:mode="ink">
            <msink:context xmlns:msink="http://schemas.microsoft.com/ink/2010/main" type="paragraph" rotatedBoundingBox="10763,11359 13574,10137 13991,11095 11180,12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D7FDA8-9498-4313-AD83-B3C4A82C80DC}" emma:medium="tactile" emma:mode="ink">
              <msink:context xmlns:msink="http://schemas.microsoft.com/ink/2010/main" type="line" rotatedBoundingBox="10763,11359 13574,10137 13991,11095 11180,12317"/>
            </emma:interpretation>
          </emma:emma>
        </inkml:annotationXML>
        <inkml:traceGroup>
          <inkml:annotationXML>
            <emma:emma xmlns:emma="http://www.w3.org/2003/04/emma" version="1.0">
              <emma:interpretation id="{F3876D71-FDC4-425C-B12B-A1DBAE0D1AC1}" emma:medium="tactile" emma:mode="ink">
                <msink:context xmlns:msink="http://schemas.microsoft.com/ink/2010/main" type="inkWord" rotatedBoundingBox="10763,11359 13574,10137 13991,11095 11180,12317"/>
              </emma:interpretation>
              <emma:one-of disjunction-type="recognition" id="oneOf2">
                <emma:interpretation id="interp10" emma:lang="de-DE" emma:confidence="0">
                  <emma:literal>aride</emma:literal>
                </emma:interpretation>
                <emma:interpretation id="interp11" emma:lang="de-DE" emma:confidence="0">
                  <emma:literal>anrede</emma:literal>
                </emma:interpretation>
                <emma:interpretation id="interp12" emma:lang="de-DE" emma:confidence="0">
                  <emma:literal>aride"</emma:literal>
                </emma:interpretation>
                <emma:interpretation id="interp13" emma:lang="de-DE" emma:confidence="0">
                  <emma:literal>anrede"</emma:literal>
                </emma:interpretation>
                <emma:interpretation id="interp14" emma:lang="de-DE" emma:confidence="0">
                  <emma:literal>dy,dz</emma:literal>
                </emma:interpretation>
              </emma:one-of>
            </emma:emma>
          </inkml:annotationXML>
          <inkml:trace contextRef="#ctx0" brushRef="#br0" timeOffset="11837">2359 1265 72,'0'0'160,"0"0"-115,0 0 14,0 0 28,0 0-19,0 0 10,0 0-6,4-56-12,-4 50 37,0 0-32,0 2-17,0 0 14,-2 2-12,-2 0-13,-7 2-19,1 0-16,4 0 54,-7 0-33,-1 0-15,1 6 2,-3 4-10,1 0 16,1 2-16,1 0 7,2 2 9,4 2-14,-4-2-1,9 0-1,0 2 0,-3-1 2,5-1-2,0-3-12,0 1-1,0 1 10,9-5-20,0-2 7,-3-1-16,6-5 15,-1 0-9,5 0-33,-1 0 20,3-8-19,-1-3 14,6-6 21,-5-1 3,-1-1-28,4-4 11,-8-3 1,1 0 26,-8-2-9,5-2 9,-9-2 0,1-2 0,-3-2 9,0 1-6,0 2 7,0 1 10,-3 3-7,-1 5 11,-3 8 8,3 2 21,4 6 15,-2 2-15,0 4-18,2 2 23,0 0-27,0 0 1,0 0-22,-5 2-13,5 8 13,-2 4 58,2 2-8,0 2 8,0 7-45,0-1 29,0 3 0,0 1-14,0 3 12,0-1-22,0 0-4,0-2 30,7 0-36,-3-2 7,0-2 2,5 0-7,-7-2 14,3-4-24,4 0 1,-9-2 13,4-4-14,1-2-11,-3-2 10,0 1-32,-2-4-4,2-1-54,8 3-71,-6-5-66,5 0-146</inkml:trace>
          <inkml:trace contextRef="#ctx0" brushRef="#br0" timeOffset="10744">2001 774 127,'0'0'234,"0"0"-129,0 0-53,0 0 40,0 0-22,0 0-23,0 0 33,-9 4-17,9-4-11,5 0 32,-1 2-32,10-2-7,1 2 17,1 0 18,9-2 2,2 0-34,4 0 0,4 0 23,5 0-20,2-4 9,1 0-18,-1-2-23,-2 2 23,-6 0-19,2 2-22,-5 2 24,-2 0-11,0 0 2,-2 0 7,-1 0-21,3 0 26,0 0-26,2-2 4,0 0 13,2-2-18,6 0 2,-1 0-3,-5-2 12,0 2-7,1 0-5,-5 2-1,-7 2 1,0-2 0,-4 2 1,-7 0-1,-6 0 0,2-2 13,-5 2-13,0 0 0,-2 0-1,4 0 1,1 0 0,1 0 0,-4 0-4,6 0-9,-6 0-2,0 0-46,-2 0-27,0 0-74,-9 2-86,-7 6-8,-4 0-308</inkml:trace>
          <inkml:trace contextRef="#ctx0" brushRef="#br0" timeOffset="12335">2628 1207 750,'0'0'84,"0"0"-71,0 0-13,0 0 34,0 0-19,0 0 41,0 0 5,46 20 7,-32-8 26,1 0-26,-1-2-13,-3 2-10,3 0-26,-6-2 7,3 1-26,1-4 0,-6 1 0,3-2 0,2-2-13,-6 0-9,-1 0-17,3-1 0,-5-2-44,2-1-46,5 0-41,-7 0-120,3 0-308</inkml:trace>
          <inkml:trace contextRef="#ctx0" brushRef="#br0" timeOffset="12813">2973 1095 398,'0'0'146,"0"0"-105,0 0 79,0 0-20,0 0-61,0 0 50,0 0 62,0 56-20,0-34-38,-9 2-29,3 2 26,-8 2-41,1 0-12,-1-1 5,3 1-13,3-2-13,-4-1-16,1 0 6,5-1-18,-4-2 12,6 0-41,-5-4-14,5-2-68,-3 0-44,0-2-60,-2-4-144,7-4-274</inkml:trace>
          <inkml:trace contextRef="#ctx0" brushRef="#br0" timeOffset="13640">3546 854 147,'0'0'404,"0"0"-288,0 0-15,0 0 72,0 0-11,0 0-74,0 0-17,0 60 5,0-43-43,0 1 13,0 0-5,0 0-24,0 0-2,0 0-15,-2-4-44,-6 0-1,4-2-78,4-4-62,-2-2-100,0-2-243</inkml:trace>
          <inkml:trace contextRef="#ctx0" brushRef="#br0" timeOffset="14906">4265 297 217,'0'0'141,"0"0"-95,0 0 15,0 0 4,0 0 0,0 0 10,0 0 3,9 0 17,-9 0-17,0 0-2,0 0 5,0 0-1,0 0-8,0 0-15,0 0-37,0-6 10,0 0-30,-2 2-6,-9 0-1,-3 2-6,1 2 3,-3 0 9,-1 0-32,-6 4 31,4 8-5,-6 1 7,-2 5 1,7 1-1,-5 1-1,10 0 1,1 2 0,1-2 21,11 0-21,2-2-8,0-2-5,0-2-10,0-2-11,11-2 1,5-2 1,-1-4 32,1-2-26,3-2 7,4 0 12,2-4-33,-5-12 4,2-2 15,-2-4-21,-4-2 42,-1-2-30,-2 0-21,1-4 9,-3 0 16,-7-4 9,4 0-3,-8-2 4,0 1 14,0 2 2,0 0-1,-8 5 1,4 2 13,-7 6 14,7 0 4,-6 6-1,8 2 6,-2 2-36,-1 2 2,5 4 11,-2 2-12,2 2 28,0 0-4,-2 0-24,2 2 0,0 8 20,0 2 29,0 6-3,0 2-11,0 2-1,0 4 13,0 0-13,0 2 23,0 0-42,0 0 10,0 1 1,4-1-9,5-1 8,1 2-16,-4-5-10,5 0 38,-7-2-29,8-2-2,-8-4 2,5-2-9,-7-2 0,2-4-5,4 0-22,-6-2 25,0-2-38,0 0-18,3-2-2,-3 0-31,2-2-22,0 0-59,6 0-127</inkml:trace>
          <inkml:trace contextRef="#ctx0" brushRef="#br0" timeOffset="15532">4508 199 333,'0'0'110,"0"0"-93,0 0 15,0 0-3,0 0-12,0 0 51,0 0-23,36-11-13,-28 11-2,6 0-3,-3 0 22,3 0-20,-1 0-19,-7 0 9,3 3-19,1 5 0,-6 2 24,-2-1 17,-2 1 48,2 3-16,-2-4-36,0 2 17,0-1-25,0-2-9,0 2 12,0 1-5,-4 4 18,-7 1-23,-3 2-16,-1 2 23,-1 0-23,3 2-5,-1-4 9,3 0-10,5-4 9,2-2-9,-2-2-19,4 0 19,2-2-13,0-2 3,0 3-8,0-6-19,2-1 6,8 0 8,3-2 4,-2 0 18,5 0-18,-1 0 10,3 0-11,5-2-28,-4-3 6,4 0-30,-3 1-61,-3 0-9,-1-2-15,-5 2-26,-7 2-159</inkml:trace>
          <inkml:trace contextRef="#ctx0" brushRef="#br0" timeOffset="15990">4506 365 614,'0'0'293,"0"0"-245,0 0 1,0 0 100,0 0-98,0 0-51,0 0 0,9-2 1,-1 0 29,4 0-30,1 2 1,3-2 11,-1 2-3,1-2-3,-1 0-6,4 2 13,-9-2-18,-1 2 5,3 0-30,-10 0-11,2 0-45,1 0-3,-3 0-22,-2 0-94,0-2-154</inkml:trace>
          <inkml:trace contextRef="#ctx0" brushRef="#br0" timeOffset="16575">4749-108 133,'0'0'511,"0"0"-425,0 0-58,0 0 44,0 0-22,0 0-37,0 0 12,40-32-20,-25 28-4,-1 4-1,-1 0 1,1 0-1,-1 0-1,-7 0 1,6 8 26,-6 2-13,1 2 12,-3-2 5,-2 1 2,6 0 3,-6 0-28,-2 4-1,0-3 7,0 2-13,0 0 0,0 2 3,0 0 6,-12-2 5,1 2 2,3-2-7,-4 0 24,1-2-32,7-2 0,-3-2 12,5-2-12,0-2-1,2 0-3,0 1-25,0-2 27,0-1-25,4 2-3,5-2 20,2 0 9,1 0 0,-4-2 0,5 3 0,3-3 6,-5 0-6,3 0-1,-1 0 1,-7 1-26,6 3-31,-1 2-55,-7 1-93,3-2-12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40:26.97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199976-7C32-4477-8612-7D7A80507B9B}" emma:medium="tactile" emma:mode="ink">
          <msink:context xmlns:msink="http://schemas.microsoft.com/ink/2010/main" type="writingRegion" rotatedBoundingBox="2994,12562 17410,12348 17459,15653 3043,15866"/>
        </emma:interpretation>
      </emma:emma>
    </inkml:annotationXML>
    <inkml:traceGroup>
      <inkml:annotationXML>
        <emma:emma xmlns:emma="http://www.w3.org/2003/04/emma" version="1.0">
          <emma:interpretation id="{3E8EEB2D-C919-4A60-8166-0CBBE7DE9427}" emma:medium="tactile" emma:mode="ink">
            <msink:context xmlns:msink="http://schemas.microsoft.com/ink/2010/main" type="paragraph" rotatedBoundingBox="7735,12537 17406,12314 17429,13305 7758,13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FBF255-01D9-4D82-AE40-FEB3CE30C097}" emma:medium="tactile" emma:mode="ink">
              <msink:context xmlns:msink="http://schemas.microsoft.com/ink/2010/main" type="line" rotatedBoundingBox="7735,12537 17406,12314 17429,13305 7758,13528"/>
            </emma:interpretation>
          </emma:emma>
        </inkml:annotationXML>
        <inkml:traceGroup>
          <inkml:annotationXML>
            <emma:emma xmlns:emma="http://www.w3.org/2003/04/emma" version="1.0">
              <emma:interpretation id="{17416BCC-D9FC-4DFF-A65C-79E339783C6B}" emma:medium="tactile" emma:mode="ink">
                <msink:context xmlns:msink="http://schemas.microsoft.com/ink/2010/main" type="inkWord" rotatedBoundingBox="7735,12550 11144,12471 11165,13411 7757,13490"/>
              </emma:interpretation>
              <emma:one-of disjunction-type="recognition" id="oneOf0">
                <emma:interpretation id="interp0" emma:lang="de-DE" emma:confidence="0">
                  <emma:literal>F(0,0,0)</emma:literal>
                </emma:interpretation>
                <emma:interpretation id="interp1" emma:lang="de-DE" emma:confidence="0">
                  <emma:literal>F10,0,0)</emma:literal>
                </emma:interpretation>
                <emma:interpretation id="interp2" emma:lang="de-DE" emma:confidence="0">
                  <emma:literal>Fl0,0,0)</emma:literal>
                </emma:interpretation>
                <emma:interpretation id="interp3" emma:lang="de-DE" emma:confidence="0">
                  <emma:literal>#100,0)</emma:literal>
                </emma:interpretation>
                <emma:interpretation id="interp4" emma:lang="de-DE" emma:confidence="0">
                  <emma:literal>#10,0)</emma:literal>
                </emma:interpretation>
              </emma:one-of>
            </emma:emma>
          </inkml:annotationXML>
          <inkml:trace contextRef="#ctx0" brushRef="#br0">0 6 568,'0'0'108,"0"0"-82,0 0 50,0 0 36,0 0-65,0 0-24,0 0 6,0 0-1,0 0 19,0 0-23,0 0-1,0 0 32,0 0-6,0 0-14,0 0 8,0 0-5,0 0 10,0 0-24,0 0-2,0 0 7,0 0-13,0 0-7,0 0-2,0 0 0,0 0 15,0 0 1,4 0-22,3 0 37,1 0-25,1 0-1,3 0 7,-4 0-19,6 0 28,-1 0-28,2 0 0,1 0 15,-1 0-8,4 0 2,-1 0 9,-1-2-17,-1 2 29,4-2-30,-2 2 0,0 0 10,-3 0-4,1 0-5,4 0 12,-4 0-13,-1 0 37,-1 0-36,-6 0 1,3 0 13,-1 0-14,-6 0-1,-4 0 0,0 0 0,2 0 1,-2 0-1,0 0-27,0 0-23,0 0-54,0 0-69,0 0-62,0 6-172,0-2-314</inkml:trace>
          <inkml:trace contextRef="#ctx0" brushRef="#br0" timeOffset="766">44 307 460,'0'0'127,"0"0"-70,0 0 47,0 0 2,0 0-51,0 0-11,0 0 21,0 0-15,0 0 20,0 0-17,0 0-2,0 0 10,4 0-18,7 0 1,3 0-11,-1 0-13,5 0 21,-1 0-40,8 0 1,0-4 25,2-2-11,-3 2 2,3-2-1,2-1-14,-3 2 36,3-1-26,-2 2-4,-4 0 13,-3 1 0,-7 2-6,-2 1-16,-6 0 9,-3 0 17,-2 0-20,0 0 13,0 0 22,0 0-12,0 0-15,0 0-14,0 0 0,0 0-1,0 0-63,0 0-44,0 0-69,0 0-34,0 0-111,-2 0-320</inkml:trace>
          <inkml:trace contextRef="#ctx0" brushRef="#br0" timeOffset="1485">187-136 166,'0'0'201,"0"0"-122,0 0 0,0 0 35,0 0-26,0 0 13,0 0-18,0-4-1,0 4-7,0 0-34,0 0 2,0 0-5,0 0-8,0 8 22,0 4 27,0 4 21,0 8-26,0 8-25,2 4-4,2 4-13,3 4-11,-3 2 23,5-2-12,-4 2 0,4-1 1,-5-1-11,-2-2 13,7-2-10,-4 0-11,-5-6 28,4-4-21,1-3-8,-3-8-4,0-5-9,-2-6 1,2-5-1,-2-2-34,2-1 2,-2 0-35,0 0-18,0 0-45,7-4-84,-5-6-55,0-2-140</inkml:trace>
          <inkml:trace contextRef="#ctx0" brushRef="#br0" timeOffset="2208">850-321 377,'0'0'132,"0"0"-85,0 0 19,0 0 29,0 0-8,0 0 15,0 0-24,-13 32-1,9-12 29,-1 4-24,-4 4-17,5 4-7,-5 4-21,2 0 29,-2 3-21,7 1-13,-2-2 9,-3 2-12,7 0-5,0-2-8,0 0-15,0 0 33,0-1-34,2-6 9,7 1-6,-3-5-2,4-3-1,-1-2 0,-3-6 1,3-2-7,-4-2 6,-1-6-27,3 0 11,-5-2-22,-2-2-28,2-2-44,-2 0-57,2 0-83,5-6-266</inkml:trace>
          <inkml:trace contextRef="#ctx0" brushRef="#br0" timeOffset="2966">1243-114 23,'0'0'499,"0"0"-423,0 0-6,0 0 90,0 0-52,0 0-30,0 0-1,-45-21-32,38 21-5,-4 0 20,7 0-26,-10 0 10,3 0-24,-3 3 27,-3 9-23,1 2 2,-1 4 8,-6 6-2,6 0 10,-1 4-3,2 2-7,1 0 21,4 2-34,1 0-8,8-2 13,0 0-14,2-2-9,0-2-1,0-1-18,6-3 12,13-4-29,-4-4-8,5-2 19,3-6-13,-1-4 15,4-2-16,1 0-16,0-8 54,2-8-31,-2-6 17,-5-2-1,2-2-4,-4 0 2,1-5 7,-6-1-3,-3 0 4,-6-2 3,-2-2-7,1 2 13,-5 0-2,0 4 2,0 4 2,-9 6-2,-5 4 40,3 6-21,3 2-4,-4 6 6,-1-1-13,0 3 7,6 0-15,-2 0 0,-2 0-13,7 0-12,-8 0-32,6 7-38,-5 9-92,1-2-152,6-4-355</inkml:trace>
          <inkml:trace contextRef="#ctx0" brushRef="#br0" timeOffset="3467">1657 335 669,'0'0'241,"0"0"-179,0 0 25,0 0 40,0 0-28,0 0-37,-27 116-27,20-92 16,5 0-37,2-4-13,0 0-1,0-2-28,0-3-18,0-9-90,0-2-136,0-4-252</inkml:trace>
          <inkml:trace contextRef="#ctx0" brushRef="#br0" timeOffset="4228">2091-156 529,'0'0'190,"0"0"-131,0 0 25,0 0 56,0 0-49,0 0-36,0 0 8,-9-12-21,7 12-8,0 0 16,-2 0-3,-5 1-20,-3 8 3,2 4-21,-9 5 43,2 7-1,-1 3-12,-5 2 14,6 0-27,1 2-1,3 0 1,7 0-25,-2-4 18,8 2-19,0-3-17,0 0 17,0-3-13,14-2-39,3-4-5,4-1 2,-1-7 40,5-2-24,-6-4-19,8-4 24,-2 0-40,-3-4 41,2-12 7,1-6 0,-5-3 16,5-1 5,-8-2-5,-3-4 10,1 0 0,-6-2-9,-4 0 8,-1 2 2,-4 0-1,0 4 0,0 2 0,-4 4 24,-8 5-11,-1 3-3,2 5 25,-2 3-3,0 2-32,-1 1 33,3 3-33,-1 0 13,8 0-13,-5 0-26,5 0-34,-5 0-79,4 9-38,1-1-200</inkml:trace>
          <inkml:trace contextRef="#ctx0" brushRef="#br0" timeOffset="4767">2465 343 1086,'0'0'149,"0"0"-107,0 0 0,0 0 5,0 0-21,0 0 0,0 0 12,2 64-38,-2-46-2,0 2 2,0 0 0,0 0-1,0-2-20,0-4-50,0 1-23,0-8-135,0-3-260</inkml:trace>
          <inkml:trace contextRef="#ctx0" brushRef="#br0" timeOffset="5383">2936-193 553,'0'0'214,"0"0"-149,0 0 36,0 0 48,0 0-61,0 0-29,0 0 17,-58 22-5,45-5-9,-5 5-14,-7 4-9,8 2 43,-8 4-33,7 2-9,3 0-5,-1 0-11,7-2-3,3 0-21,1-2 0,5-4 6,0-2-6,0-2-25,13-4-8,2-1-5,6-3 12,-3-6-19,7-2-9,-4-6 35,6 0-74,0 0 16,2-12 23,0-6 19,-2-4 5,0-4 4,-8-1 9,4-3 6,-8 0 9,-1 0-4,-10 0 6,-2 2 0,-2 0 1,0 2-1,0 6 0,-8 2 29,-4 4-9,1 2 27,0 6-24,2 2-13,0 4-10,-2 0-6,7 0-7,-6 0-22,6 0-69,2 0-133,-5 0-309</inkml:trace>
          <inkml:trace contextRef="#ctx0" brushRef="#br0" timeOffset="5850">3210-395 380,'0'0'238,"0"0"-137,0 0 62,0 0 5,0 0-9,98 122-1,-75-92-26,-4 5-18,-3-4-17,-1 6 26,-1 1-25,-1 2-7,-11 2 9,-2 2-52,0 0-26,0-2-13,-6 1-9,-9-3 4,1-4-4,-1-3-41,-4 0-11,-1-5-87,-20 12-45,7-6-130,-5-6-430</inkml:trace>
        </inkml:traceGroup>
        <inkml:traceGroup>
          <inkml:annotationXML>
            <emma:emma xmlns:emma="http://www.w3.org/2003/04/emma" version="1.0">
              <emma:interpretation id="{1A2B7420-815A-48B7-A919-74B7A17ACFF2}" emma:medium="tactile" emma:mode="ink">
                <msink:context xmlns:msink="http://schemas.microsoft.com/ink/2010/main" type="inkWord" rotatedBoundingBox="12134,12576 12588,12565 12603,13222 12149,13232"/>
              </emma:interpretation>
              <emma:one-of disjunction-type="recognition" id="oneOf1">
                <emma:interpretation id="interp5" emma:lang="de-DE" emma:confidence="0">
                  <emma:literal>Y</emma:literal>
                </emma:interpretation>
                <emma:interpretation id="interp6" emma:lang="de-DE" emma:confidence="0">
                  <emma:literal>y</emma:literal>
                </emma:interpretation>
                <emma:interpretation id="interp7" emma:lang="de-DE" emma:confidence="0">
                  <emma:literal>*</emma:literal>
                </emma:interpretation>
                <emma:interpretation id="interp8" emma:lang="de-DE" emma:confidence="0">
                  <emma:literal>H</emma:literal>
                </emma:interpretation>
                <emma:interpretation id="interp9" emma:lang="de-DE" emma:confidence="0">
                  <emma:literal>K</emma:literal>
                </emma:interpretation>
              </emma:one-of>
            </emma:emma>
          </inkml:annotationXML>
          <inkml:trace contextRef="#ctx0" brushRef="#br0" timeOffset="8831">4395-295 590,'0'0'160,"0"0"-88,0 0-5,0 0 19,0 0-11,0 0-54,-2 18 34,2 2 39,0 6-12,2 9 23,12-2-47,-1 6-10,3 1-3,-1 0-15,3 0-9,4 0-4,-6-2-17,4-2 28,2-4-28,-6 1 0,1-5 4,6-1-4,-7-2 0,-1-3 0,-1-2 1,-1-2 13,-2-4-14,-7-4-9,1-2 8,2-2 0,-3-4-15,-4-2 16,0 0-19,0 0 13,2 0-5,-2 0-9,0 0 20,2 0 1,-2-4-1,5-8 4,-1-6 3,-1-5 16,6-6-23,-5-5 0,5-7 8,-5-5-7,6-4 5,-6-2-6,5 0 2,-3 0 12,4 6-14,-6 4 0,5 3 14,-5 9-3,-2 5-11,0 4 0,-2 7 1,2 4 16,-2 4-17,0 4-4,6 2 4,-6 0 0,0 0-16,0 0-19,0 0-41,0 0-10,0 0-81,0 0-80,0 2-107,-6 4-340</inkml:trace>
          <inkml:trace contextRef="#ctx0" brushRef="#br0" timeOffset="9390">4467 150 684,'0'0'282,"0"0"-216,0 0-24,0 0 61,0 0-51,0 0-14,0 0-25,15-2 33,8-6 18,1 0-13,10 0 1,-1-2-6,9 0-18,0 2 33,-1 0-42,-8 2 7,-4 2 3,-4 0-4,-10 4 0,-1 0-12,-8 0-13,1 0 37,-5 0-36,-2 0 0,0-2 14,0 0-5,0 0-10,0 2-35,0-2-52,0 2-17,2 0-111,-2 0-126</inkml:trace>
        </inkml:traceGroup>
        <inkml:traceGroup>
          <inkml:annotationXML>
            <emma:emma xmlns:emma="http://www.w3.org/2003/04/emma" version="1.0">
              <emma:interpretation id="{822DA438-47DF-42C5-B852-04E887FFF331}" emma:medium="tactile" emma:mode="ink">
                <msink:context xmlns:msink="http://schemas.microsoft.com/ink/2010/main" type="inkWord" rotatedBoundingBox="13186,12412 17406,12314 17429,13305 13209,13402"/>
              </emma:interpretation>
              <emma:one-of disjunction-type="recognition" id="oneOf2">
                <emma:interpretation id="interp10" emma:lang="de-DE" emma:confidence="0">
                  <emma:literal>KITZES</emma:literal>
                </emma:interpretation>
                <emma:interpretation id="interp11" emma:lang="de-DE" emma:confidence="0">
                  <emma:literal>KURZES</emma:literal>
                </emma:interpretation>
                <emma:interpretation id="interp12" emma:lang="de-DE" emma:confidence="0">
                  <emma:literal>(x,Y,Z)ES2</emma:literal>
                </emma:interpretation>
                <emma:interpretation id="interp13" emma:lang="de-DE" emma:confidence="0">
                  <emma:literal>(x,y,Z)ES2</emma:literal>
                </emma:interpretation>
                <emma:interpretation id="interp14" emma:lang="de-DE" emma:confidence="0">
                  <emma:literal>KUNZES</emma:literal>
                </emma:interpretation>
              </emma:one-of>
            </emma:emma>
          </inkml:annotationXML>
          <inkml:trace contextRef="#ctx0" brushRef="#br0" timeOffset="16120">5542-461 45,'0'0'621,"0"0"-560,0 0-54,0 0 15,0 0 20,0 0-19,0 0-13,0 0 3,0 0 45,0 0 8,-2 0 14,0 0-7,2 0 0,0 0-24,-2 0-4,2 0-26,0 0 21,0 0-18,-2 2-10,2 2 4,-5 2-6,1 2 13,4 2 2,-9 4-2,4 0 23,1 4-22,-5 4 6,5 2 12,-7 0-17,6 2-2,-2 0-1,3 1-10,2-2 20,-5 1-25,5 1-1,2-4 4,0 2-2,0 1 9,0-2-16,0 2 0,0 0 19,0 0-20,0-2 0,0 2 6,9-4-4,-5 2 4,3-2-6,0-1 0,2-2 6,-5 2-5,5-3-1,-5 0 12,1-3-11,4-1 0,-7-1-1,2-5 6,1 0-16,-1-2 10,-4-2-13,2 2-19,0-2-17,6 2-41,-4 0-82,0 0-57,3 0-154</inkml:trace>
          <inkml:trace contextRef="#ctx0" brushRef="#br0" timeOffset="17172">5652 233 166,'0'0'707,"0"0"-707,0 0-56,0 0 56,0 0 56,0 0 5,0 0 28,29-30 5,-14 12-43,1-3-15,2-3 41,4-2-42,-2-4-3,5 2 0,-6-2-18,4 4 21,-5 4-35,-3 2 7,-3 6 8,-1 4-14,-7 4 0,3 1-1,-7 5 2,0 0 21,0 0-22,0 0 5,0 0-12,0 0 6,0 0-23,0 0-42,2 0-89,0 0-122,1 0-256</inkml:trace>
          <inkml:trace contextRef="#ctx0" brushRef="#br0" timeOffset="16697">5681-70 415,'0'0'290,"0"0"-211,0 0-60,0 0 94,0 0-11,0 0-73,0 0-20,0 0-6,0 4 94,4 6-15,7 0 8,3 2-15,1 2-15,-1 0-11,1 0-15,3 0-17,3-2 28,-4 2-32,8-2-1,-5-2-2,-3 2 5,6-2 5,-8 0-8,1 0-12,-3-2 29,1 0-29,-3-1 0,-7-3 1,0-1 0,2-1-1,-4 0-26,-2 0-23,2-2 6,-2 2-79,0-2-39,0 0-53,0 0-150,-2 0-328</inkml:trace>
          <inkml:trace contextRef="#ctx0" brushRef="#br0" timeOffset="17647">6273 293 658,'0'0'306,"0"0"-227,0 0-25,0 0 69,0 0-29,0 0-42,0 0-16,0 36 24,0-20-24,0 2-17,0 0 4,-2 2-15,0 0-8,-2 0 0,-3 0-43,3-4 14,2-2-61,-6-2-36,4-4-53,4-5-130,-2-3-252</inkml:trace>
          <inkml:trace contextRef="#ctx0" brushRef="#br0" timeOffset="18125">6487-86 557,'0'0'336,"0"0"-268,0 0-16,0 0 82,0 0-16,0 0-34,0 0-31,21 88-16,-8-72 15,3 0-14,1-2 10,-1 0-35,1 0-2,6-2 5,-5 2-8,4-4-7,-4 2-1,-2-1 0,1-2 8,-3 0-8,-1-2 0,-2 0 0,-4-2-7,2-1-8,-7 0-20,5 1-55,-3-4 13,-4-1-55,0 0-49,0 0-93,0 0-242</inkml:trace>
          <inkml:trace contextRef="#ctx0" brushRef="#br0" timeOffset="18616">6828-95 426,'0'0'674,"0"0"-651,0 0-15,0 0 55,0 0 63,0 0-68,0 0 17,-4 85 14,-3-59-9,1 4 1,-6 0-3,-1 2-30,1 2 38,2 3-43,-3-4-11,-1-1-2,3-1-21,-3-5-1,5-2-8,3-6-26,4-2 17,0-6-47,-3-2-30,5-4-25,0-2-41,0-2-54,0 0-110,0-2-171</inkml:trace>
          <inkml:trace contextRef="#ctx0" brushRef="#br0" timeOffset="18747">6975 180 901,'0'0'157,"0"0"-132,0 0-21,0 0 42,0 0 1,0 0 16,0 0 13,0 59 6,0-37-12,0 2-13,0 2 10,0 0-48,-4-4-12,2 0-7,0-4-18,0-6-40,2-2-74,0-8-85,0-2-86,0 0-224</inkml:trace>
          <inkml:trace contextRef="#ctx0" brushRef="#br0" timeOffset="19385">7231-185 557,'0'0'320,"0"0"-320,0 0 0,0 0 23,0 0 23,0 0-35,0 0-11,41-10 0,-24 10-7,4 0 11,-4 0-4,-3 9 33,3-1-7,-3 3 2,-1 0 5,-1 3 10,-8 0 33,5 0-26,-7 2 10,-2 0 2,0 2-5,0 2 1,0 0-13,0 0-16,-2 0 29,-9 2-26,-1 0-13,1 2 10,3-2-16,-4 0 14,-1-2-27,7-1 0,-4-4 15,8-3-15,0 1-16,2-5 8,0-1-6,0-3-2,0 0-16,0 1-12,7-3 44,4 0-36,0-1 12,-2-1-9,6 0-14,4 0 17,-2 0-31,1 0-23,-1 0 27,4 0-25,-8-1 12,-4-1 1,0 0-45,-9 2-83,0-2-55</inkml:trace>
          <inkml:trace contextRef="#ctx0" brushRef="#br0" timeOffset="19876">7254 90 763,'0'0'486,"0"0"-456,0 0-20,0 0 118,0 0-45,0 0-76,0 0-6,6-4 0,8-2 24,8 2-25,-4-2 0,7 2-9,-3 0-62,0 0-23,-2 0-57,5 0-40,-10 0-47,-1-2-74</inkml:trace>
          <inkml:trace contextRef="#ctx0" brushRef="#br0" timeOffset="20357">7586-423 697,'0'0'166,"0"0"-121,0 0 46,0 0 39,62 122-45,-39-90-15,-6 1-11,6-1-22,-3 0 18,2 0-3,-4 0-26,-5-2 31,1 2-19,-10-2 0,3 0 10,-7 2-32,0-2 25,0 2-41,0 0-1,-11 0 1,-3-1-9,1-4-20,1 0-22,6-5-67,-5-4 14,2-4-36,-5-2-39,8-4-81,-7-2-134</inkml:trace>
          <inkml:trace contextRef="#ctx0" brushRef="#br0" timeOffset="21579">8010 26 725,'0'0'144,"0"0"-100,0 0 29,0 0 56,0 0-84,0 0-28,0 0 12,4 0-29,2 0 35,7-2 27,6 0-17,1-2 18,9 0 2,-1-2-30,6 2 29,0-2-42,-5 4-2,-3-2-8,-4 2-12,1 2 0,-8 0-1,-3 0-4,-8 0-6,-2 0 11,0 0 0,-2 0-2,0 0-21,0 0-24,0 0-67,7 0-66,-5-2-118,3 0-309</inkml:trace>
          <inkml:trace contextRef="#ctx0" brushRef="#br0" timeOffset="21038">8430-176 713,'0'0'195,"0"0"-128,0 0 1,0 0 62,0 0-75,0 0-42,0 0 30,0-22-9,0 22 11,0 0 24,-6 0-9,-5 0-34,-3 0 29,1 0-42,-10 0 15,3 0-25,3 9 9,-8 0 9,5 5-9,-2 0 10,4 3-7,1 1-2,-4 2 35,5 0-39,5 2 4,3 0 15,-2 2-7,8 0-9,2-2-12,0 0 7,0-2-2,0-2-5,14-2-18,-1-2 17,3-1-12,3-4 0,4 0 1,-3-6-4,5-1 10,-1-2-29,-4 0-6,5 0 5,-10 0-17,3 0 12,-3 0-17,-1 0-29,-3-2 9,1-1-37,-6 0-47,3-3-57,-7 4-24,-2-2-256</inkml:trace>
          <inkml:trace contextRef="#ctx0" brushRef="#br0" timeOffset="22254">9103-343 530,'0'0'293,"0"0"-234,0 0-8,0 0 119,0 0-71,0 0-22,0 0 18,-42-26-56,28 26 38,-3 0-39,1 2-19,-9 8 42,8 4-29,-6 2-20,6 2 10,1-2-12,5 2 17,2 0-27,0 0 0,7 3 21,2-3-21,0 1-1,0-1 1,0-1-7,4-3 7,8-2-35,3 0 0,1-4 20,6 0-17,-4 0 6,7-2 9,-6 2 4,4-2 11,-5 0 2,-1 2-1,-3 0 1,-1 0 0,-2 0 0,-6 0 13,6 2 4,-9 0 25,2 2-15,1 2-3,-5 0 33,0 2-17,0 0 8,0 0-6,-9 0-11,-4 0 20,-3-3-26,1-2 0,-8 0 31,3-4-39,-7-3 4,-2-1-21,2-3-12,1 0 10,-1 0-64,5-4-23,-3-3 36,8 0-30,3-2-12,5 4-20,3-6-33,6-3-42,0 2-149,0 0-396</inkml:trace>
          <inkml:trace contextRef="#ctx0" brushRef="#br0" timeOffset="22960">9431-445 745,'0'0'306,"0"0"-275,0 0-30,0 0 75,0 0-68,0 0 0,0 0 5,33-61 24,-24 57-17,-5 3 2,6-1 11,1 2-16,-3 0 1,4 0-18,-1 0 7,4 0-7,-1 0 11,-1 6-9,3 2 4,-5 2-5,-3 0 0,2 4 15,-6-1-2,-2 4 57,-2-1-5,0 2 8,0 0 2,-6 2-15,-6 0-11,-3 0-2,1 0-15,-1-2 22,2 0-23,-1-2-25,3-1 24,4-6-8,5 0-23,0-6-6,2-1-11,0 0 9,0 1-11,0-2-16,4 2 17,8-2-12,-4 2-1,6-2-35,1-1 20,6 3 45,-6-3-15,1 0-15,-3 1 12,1-1-35,-1 0-56,-7 0-47,4 0-78,-10 0-168</inkml:trace>
        </inkml:traceGroup>
      </inkml:traceGroup>
    </inkml:traceGroup>
    <inkml:traceGroup>
      <inkml:annotationXML>
        <emma:emma xmlns:emma="http://www.w3.org/2003/04/emma" version="1.0">
          <emma:interpretation id="{8E0992B0-C1A6-41BB-AB70-678EE602CE37}" emma:medium="tactile" emma:mode="ink">
            <msink:context xmlns:msink="http://schemas.microsoft.com/ink/2010/main" type="paragraph" rotatedBoundingBox="3029,14929 12790,14785 12804,15722 3043,15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509807-B94F-4845-96FF-457FBB9DE801}" emma:medium="tactile" emma:mode="ink">
              <msink:context xmlns:msink="http://schemas.microsoft.com/ink/2010/main" type="line" rotatedBoundingBox="3029,14929 12790,14785 12804,15722 3043,15866"/>
            </emma:interpretation>
          </emma:emma>
        </inkml:annotationXML>
        <inkml:traceGroup>
          <inkml:annotationXML>
            <emma:emma xmlns:emma="http://www.w3.org/2003/04/emma" version="1.0">
              <emma:interpretation id="{BF6B9108-6C19-4587-BAE3-82AC8B994C05}" emma:medium="tactile" emma:mode="ink">
                <msink:context xmlns:msink="http://schemas.microsoft.com/ink/2010/main" type="inkWord" rotatedBoundingBox="3032,15116 4004,15101 4016,15852 3043,15866"/>
              </emma:interpretation>
              <emma:one-of disjunction-type="recognition" id="oneOf3">
                <emma:interpretation id="interp15" emma:lang="de-DE" emma:confidence="0">
                  <emma:literal>„</emma:literal>
                </emma:interpretation>
                <emma:interpretation id="interp16" emma:lang="de-DE" emma:confidence="0">
                  <emma:literal>D</emma:literal>
                </emma:interpretation>
                <emma:interpretation id="interp17" emma:lang="de-DE" emma:confidence="0">
                  <emma:literal>4</emma:literal>
                </emma:interpretation>
                <emma:interpretation id="interp18" emma:lang="de-DE" emma:confidence="0">
                  <emma:literal>#</emma:literal>
                </emma:interpretation>
                <emma:interpretation id="interp19" emma:lang="de-DE" emma:confidence="0">
                  <emma:literal>A</emma:literal>
                </emma:interpretation>
              </emma:one-of>
            </emma:emma>
          </inkml:annotationXML>
          <inkml:trace contextRef="#ctx0" brushRef="#br1" timeOffset="42431">-4700 2539 675,'0'0'247,"0"0"-166,0 0-52,0 0 54,0 0 3,0 0-20,-6 2 12,6-2-20,0 0-13,0 0 32,0 0-35,0 0 0,0 0 5,0 0-15,0 0 4,0 0-17,0 0-18,0 0 15,0 0-16,0 0-19,2 0 0,7 0 16,9-2 3,6 0 0,5-5 1,4 2 14,6 3-15,-2-5 0,3 3 2,-2-1-2,-2 0 12,-7 1-12,-1 3 0,-5 1-5,-5 0 5,-7 0-7,1 0 4,-6 0-10,-4 0 1,5 0-29,-3 0-14,0 0 16,6 0-80,3-3-77,-7 3-89,6 0-105</inkml:trace>
          <inkml:trace contextRef="#ctx0" brushRef="#br1" timeOffset="43008">-4633 2823 314,'0'0'375,"0"0"-252,0 0-100,0 0 63,0 0 47,0 0-62,0 0-20,2 0 7,14-1-13,-3-2 18,3 3-34,6 0-20,3 0 29,-1-1-15,5 1 2,7 0-6,-3-3-18,-2 2 36,7-2-24,-5-3-4,2 2 22,-7 0 4,-6 0 0,-1 2-11,-8 0-24,-4 2 19,2 0-19,-2 0 0,-3 0 0,-4 0 0,6 0-12,-4 0-14,0 0-56,1 0-19,-1 0-79,0 0 5,4 4-67,-6 0-290</inkml:trace>
          <inkml:trace contextRef="#ctx0" brushRef="#br1" timeOffset="43865">-4348 2240 568,'0'0'361,"0"0"-257,0 0-49,0 0 10,0 0 12,0 0-26,0 0-28,0 0 17,4 0 7,8 0-27,-1 0 37,5 0-25,-1 0 1,3 2 12,5 8 8,-2 4-17,6 4 5,-2 0-18,2 2 21,0 0-37,0 0 1,1 0 3,3-4-9,0 0 8,0-4-10,-2 5 1,0-3 14,0-5-15,-4 4-1,-5-3 0,2-1 2,-6 1 5,-3 1-6,-1-1 1,-4-2 25,3 0-20,-6-1-5,2 0 6,-3-3 5,-4-2 3,7 2-15,-5-4 1,0 1 12,-2-1-13,0 0 0,0 0 11,0 3-1,0-3 24,0 2 1,0 0-2,0 0 39,-2 4-32,-7 6 7,-7 4 11,-1 8-12,-8 2 23,-2 10-20,-4-2-23,0 4 31,0 0-51,-3 0-6,12-3 2,0-3-2,6-8-18,8-4-25,3-6-36,5-6 20,0-4-92,0-2-57,0-2-1,0 0-91,0 0-87,0 0-435</inkml:trace>
        </inkml:traceGroup>
        <inkml:traceGroup>
          <inkml:annotationXML>
            <emma:emma xmlns:emma="http://www.w3.org/2003/04/emma" version="1.0">
              <emma:interpretation id="{5B6672AC-890E-4967-A7A0-D121B068018C}" emma:medium="tactile" emma:mode="ink">
                <msink:context xmlns:msink="http://schemas.microsoft.com/ink/2010/main" type="inkWord" rotatedBoundingBox="4544,14995 5345,14983 5357,15778 4556,15790"/>
              </emma:interpretation>
              <emma:one-of disjunction-type="recognition" id="oneOf4">
                <emma:interpretation id="interp20" emma:lang="de-DE" emma:confidence="0">
                  <emma:literal>(i)</emma:literal>
                </emma:interpretation>
                <emma:interpretation id="interp21" emma:lang="de-DE" emma:confidence="0">
                  <emma:literal>"i)</emma:literal>
                </emma:interpretation>
                <emma:interpretation id="interp22" emma:lang="de-DE" emma:confidence="0">
                  <emma:literal>(in)</emma:literal>
                </emma:interpretation>
                <emma:interpretation id="interp23" emma:lang="de-DE" emma:confidence="0">
                  <emma:literal>(i.)</emma:literal>
                </emma:interpretation>
                <emma:interpretation id="interp24" emma:lang="de-DE" emma:confidence="0">
                  <emma:literal>"in)</emma:literal>
                </emma:interpretation>
              </emma:one-of>
            </emma:emma>
          </inkml:annotationXML>
          <inkml:trace contextRef="#ctx0" brushRef="#br1" timeOffset="45759">-3091 2123 428,'0'0'174,"0"0"-128,0 0-17,0 0 38,0 0 12,0 0-36,-2 4-4,2-4 18,0 0 15,0 0 5,0 0-15,-5 3-17,5-1 13,-2-1-34,2 3-5,0 0 17,-2 5-11,0-1 1,0 2 5,-6 4-17,6 2 44,-2 2-42,-5 0-3,5 4 18,-6 0-15,6 0 6,-5 2-11,7 0-10,-4 0 29,-1 0-22,7 2-2,-5 0 8,3 1-7,-5 0-5,7 1-1,-2 3-1,0-1 15,2 0-14,0 0-1,0-2 9,0 0-9,0-2 0,0-2 0,4-2 0,1-1 7,1-3-7,-3-3-13,4-1 11,-1-3-18,-4-1-12,3-5-3,-1 2-23,-2-1-2,0-1-50,1 2-38,4-1-43,-3-1-114,3 0-375</inkml:trace>
          <inkml:trace contextRef="#ctx0" brushRef="#br1" timeOffset="46771">-2813 2360 628,'0'0'496,"0"0"-431,0 0-31,0 0 121,0 0-81,0 0-58,0 0-16,-24-6-22,24 6 2,0 0-40,0 0-43,0 0-18,2 0-56,3 0-44,-3 2-24</inkml:trace>
          <inkml:trace contextRef="#ctx0" brushRef="#br1" timeOffset="46288">-2792 2541 409,'0'0'305,"0"0"-221,0 0-58,0 0 75,0 0-13,0 0-26,0 0-1,0 48-6,0-30-25,0 2 1,0 0 41,0 2-37,2-2-16,0-2-6,0-4-3,-2 0 4,0-4-14,0-2 0,2-4-1,-2 0 1,0 0-22,0 0-24,0-2-40,0 0-32,0-2-86,0 0-89,0 0-216</inkml:trace>
          <inkml:trace contextRef="#ctx0" brushRef="#br1" timeOffset="47253">-2556 2141 476,'0'0'166,"0"0"-120,0 0-17,0 0 50,0 0-5,0 0-31,0 0 6,38 101 16,-25-77-18,1-2-8,-1 4 4,0-4-17,-2 2 16,2-2-22,1 3-7,-3-2 24,-2 1 2,-2 2-7,-5 2 10,5 3-5,-7-1 24,0 0-40,0 2-8,0 0 26,0-2-17,0-2-12,-7 0 0,0-2-1,-4-1 8,0-3-17,-3-3-3,6-1-6,-1-1 9,-3-6-15,8 0-6,0-5-49,-3-2 1,7-3-70,0-1-43,0 0-120,0 0-500</inkml:trace>
        </inkml:traceGroup>
        <inkml:traceGroup>
          <inkml:annotationXML>
            <emma:emma xmlns:emma="http://www.w3.org/2003/04/emma" version="1.0">
              <emma:interpretation id="{B6C3F196-6300-4FAC-B0BE-A854F30095E6}" emma:medium="tactile" emma:mode="ink">
                <msink:context xmlns:msink="http://schemas.microsoft.com/ink/2010/main" type="inkWord" rotatedBoundingBox="6218,14919 6457,15564 5880,15777 5642,15133"/>
              </emma:interpretation>
              <emma:one-of disjunction-type="recognition" id="oneOf5">
                <emma:interpretation id="interp25" emma:lang="de-DE" emma:confidence="0">
                  <emma:literal>&amp;</emma:literal>
                </emma:interpretation>
                <emma:interpretation id="interp26" emma:lang="de-DE" emma:confidence="0">
                  <emma:literal>%</emma:literal>
                </emma:interpretation>
                <emma:interpretation id="interp27" emma:lang="de-DE" emma:confidence="0">
                  <emma:literal>4</emma:literal>
                </emma:interpretation>
                <emma:interpretation id="interp28" emma:lang="de-DE" emma:confidence="0">
                  <emma:literal>C</emma:literal>
                </emma:interpretation>
                <emma:interpretation id="interp29" emma:lang="de-DE" emma:confidence="0">
                  <emma:literal>.</emma:literal>
                </emma:interpretation>
              </emma:one-of>
            </emma:emma>
          </inkml:annotationXML>
          <inkml:trace contextRef="#ctx0" brushRef="#br1" timeOffset="49145">-1286 2693 527,'0'0'322,"0"0"-292,0 0 31,0 0 18,0 0-18,0 0-8,0 0 2,-10 2 13,8-2-1,-4 0 0,-7 0 18,-3 0-29,-6 0 6,0 0-9,-5 0-21,0 0-5,-2-6-17,0-4-9,0-6 13,0 2-14,2-4-9,1-2-1,-1 0 10,5-1 2,-1 2-2,4-2 0,-2 2 7,1-2-7,5 1-10,-1 2 8,-2-2-18,7-2 11,0-2-1,2 2-8,0-2 7,0-2 5,5 0-14,-3 4 9,7 0 3,0 4 7,0 2-24,0 4-2,0 2 27,0 2-26,0 1 4,2 2 0,9-1 5,-2 2 16,5 0-18,-6 0-6,4 2 24,-1 2-23,-7 0-15,7 0-3,-4 0 42,2 6 2,-5 4-1,3 2 1,-3 0 34,-2 2-20,4-2-8,-4 2 19,0 0-16,-2 2 17,0 2-15,0 0-3,0 4 22,0 0-31,-2 2 18,-10 0-4,1 6-14,-5-2 24,1 0-25,-1 2 1,1 1 11,-3-1-11,0-2 1,4 0-2,4-2 1,-1-2 6,1-4-7,2 0-3,1-2-7,7-2 10,-2 0-9,2-4 0,0 2-20,0-4 16,2 2-29,7-1-2,-1-6 43,6 1-25,1-3 3,6-3-31,-1 0-24,2 0 36,0-7 6,5-7 17,0-4 18,-2-2 1,2 0 0,-4-2 6,4 0-4,-2-2 20,-5 2-22,4 2 1,-8 0 15,-1 4-14,-1 2-2,-3 2 1,-7 1-1,4 6 35,-8 1-15,0 2 9,0 2 42,0 0-26,0 0-16,0 0-25,0 0-3,0 0-2,0 0-32,0 0-41,0 0-1,0 6-55,-6-1-149,0 2-482</inkml:trace>
        </inkml:traceGroup>
        <inkml:traceGroup>
          <inkml:annotationXML>
            <emma:emma xmlns:emma="http://www.w3.org/2003/04/emma" version="1.0">
              <emma:interpretation id="{701D212D-FBE1-4A56-850A-6198900562C4}" emma:medium="tactile" emma:mode="ink">
                <msink:context xmlns:msink="http://schemas.microsoft.com/ink/2010/main" type="inkWord" rotatedBoundingBox="6724,15141 7587,14901 7811,15707 6948,15946"/>
              </emma:interpretation>
              <emma:one-of disjunction-type="recognition" id="oneOf6">
                <emma:interpretation id="interp30" emma:lang="de-DE" emma:confidence="0">
                  <emma:literal>(i)</emma:literal>
                </emma:interpretation>
                <emma:interpretation id="interp31" emma:lang="de-DE" emma:confidence="0">
                  <emma:literal>(ii)</emma:literal>
                </emma:interpretation>
                <emma:interpretation id="interp32" emma:lang="de-DE" emma:confidence="0">
                  <emma:literal>(ini)</emma:literal>
                </emma:interpretation>
                <emma:interpretation id="interp33" emma:lang="de-DE" emma:confidence="0">
                  <emma:literal>(i;)</emma:literal>
                </emma:interpretation>
                <emma:interpretation id="interp34" emma:lang="de-DE" emma:confidence="0">
                  <emma:literal>(Mi)</emma:literal>
                </emma:interpretation>
              </emma:one-of>
            </emma:emma>
          </inkml:annotationXML>
          <inkml:trace contextRef="#ctx0" brushRef="#br1" timeOffset="49933">-582 2570 136,'0'0'547,"0"0"-480,0 0-46,0 0 71,0 0 9,0 0-14,0 0 40,26 43-30,-21-33-11,0 8-15,-1-4-28,-2 2-16,-2 0-17,0 0-9,0-4 9,0 2-10,0-4-46,0-4-47,0 0-48,0-4-22,0-2-86,0 0-44</inkml:trace>
          <inkml:trace contextRef="#ctx0" brushRef="#br1" timeOffset="50438">-584 2318 1046,'0'0'132,"0"0"-118,0 0 2,0 0 9,0 0-25,0 0-42,0 0-36,-3 0-45,3 12-35,5 0-55,-3 0-197</inkml:trace>
          <inkml:trace contextRef="#ctx0" brushRef="#br1" timeOffset="50555">-404 2523 385,'0'0'268,"0"0"-167,0 0 0,0 0 47,0 0-30,0 0-53,0 0 2,2 92 10,-2-74-25,0 0-14,0-2-29,0 0-8,0-4 8,3-4-9,-1 2-7,-2-4-21,0-4-30,2 2-23,-2-4-45,2 0-46,3-4 6,-3-8-56,0-6-185</inkml:trace>
          <inkml:trace contextRef="#ctx0" brushRef="#br1" timeOffset="51034">-340 2346 939,'0'0'295,"0"0"-191,0 0 5,0 0-5,0 0-44,0 0-60,0 0-32,-2 0-35,2 0-46,0 0-38,-2 0-184,-5 0-70</inkml:trace>
          <inkml:trace contextRef="#ctx0" brushRef="#br1" timeOffset="51193">-745 2194 764,'0'0'120,"0"0"-88,0 0 7,0 0 72,0 0-56,0 0-16,-82 120 35,68-86-25,3 4-1,3 10-12,-2 2-17,4 3 17,-1 1-36,7-2 0,0-2-6,0-4 1,7-3-17,3-6-45,13-2-34,8-2-5,0-6-98,-4-9-135</inkml:trace>
          <inkml:trace contextRef="#ctx0" brushRef="#br1" timeOffset="51726">-183 2072 565,'0'0'336,"0"0"-220,0 0-51,0 0 81,46 128-29,-32-96-47,1 0 29,4 0-32,-4 4-18,-7 0 17,6 0-24,-7 4-1,-5 0-3,-2 1-10,0-1 18,-2 4-46,-11-2 1,-8 0-1,3-2 0,-8 0-34,-3 1-36,-16 4-114,10-4-117,-3-11-566</inkml:trace>
        </inkml:traceGroup>
        <inkml:traceGroup>
          <inkml:annotationXML>
            <emma:emma xmlns:emma="http://www.w3.org/2003/04/emma" version="1.0">
              <emma:interpretation id="{31C46610-AFC4-4AF6-984F-0EFDAEA66408}" emma:medium="tactile" emma:mode="ink">
                <msink:context xmlns:msink="http://schemas.microsoft.com/ink/2010/main" type="inkWord" rotatedBoundingBox="8304,14942 9853,14920 9864,15654 8315,15677"/>
              </emma:interpretation>
              <emma:one-of disjunction-type="recognition" id="oneOf7">
                <emma:interpretation id="interp35" emma:lang="de-DE" emma:confidence="0">
                  <emma:literal>sind</emma:literal>
                </emma:interpretation>
                <emma:interpretation id="interp36" emma:lang="de-DE" emma:confidence="0">
                  <emma:literal>Sind</emma:literal>
                </emma:interpretation>
                <emma:interpretation id="interp37" emma:lang="de-DE" emma:confidence="0">
                  <emma:literal>Spind</emma:literal>
                </emma:interpretation>
                <emma:interpretation id="interp38" emma:lang="de-DE" emma:confidence="0">
                  <emma:literal>send</emma:literal>
                </emma:interpretation>
                <emma:interpretation id="interp39" emma:lang="de-DE" emma:confidence="0">
                  <emma:literal>sin</emma:literal>
                </emma:interpretation>
              </emma:one-of>
            </emma:emma>
          </inkml:annotationXML>
          <inkml:trace contextRef="#ctx0" brushRef="#br1" timeOffset="53656">715 2497 405,'0'0'173,"0"0"-94,0 0 3,0 0 34,0 0-27,0 0-41,2 0 19,-2 0-20,0 0-6,0 0 21,0 0-8,0 0-1,0 0 4,0 0-19,0 0 23,0 0-22,0 0-10,0 0 23,0 0-15,0 0-2,0 0-12,0 0-22,-4 0 28,-4 0-29,-3 0 7,5 0-14,-6 0 4,-1 0 3,7 0 0,-6 0 0,1 4 20,0 2-20,5-1-26,-4 3 14,6 1-10,2 1 8,2-1 6,0 2-16,0 0 22,0 0-30,4-1-38,10 0 24,3 0 8,6 0 12,-3 2 0,4-2-15,-1 0 35,-3 0-14,-5 2 3,1 0 17,-7-4-6,-5 0-3,0 0-5,-4 0 11,0-2 3,0 2 59,0-2-15,0 4 7,-4-2-14,-7 2-9,-3-2 8,4 0-11,-11 0 29,6-2-31,-5-2-23,-3 0 23,8-4-20,-3 0-3,3 0-19,-1 0-32,3-4-21,2-4-63,1-2-23,6-2-52,2 2-108,2 2-57</inkml:trace>
          <inkml:trace contextRef="#ctx0" brushRef="#br1" timeOffset="54249">958 2378 760,'0'0'285,"0"0"-258,0 0-7,0 0-20,0 0-42,0 0-57,0 0-4,-12-18 5,26 18-51,-1 8-167</inkml:trace>
          <inkml:trace contextRef="#ctx0" brushRef="#br1" timeOffset="54174">1056 2563 428,'0'0'236,"0"0"-169,0 0-10,0 0 55,0 0-18,0 0-63,0 0-12,15 84 9,-13-70-1,3 0 2,-5-2-19,2 0-8,3 0 16,-3-4-18,-2 0-21,0-4-18,2 0-44,0-2-79,-2-2-119</inkml:trace>
          <inkml:trace contextRef="#ctx0" brushRef="#br1" timeOffset="54978">1329 2525 553,'0'0'168,"0"0"-135,0 0 23,0 0 55,0 0-77,0 0-21,4 102 8,0-84-2,7 0-6,-1 0-13,-4-4 0,3 0 0,-5-2 0,0-2-2,4-2 2,-4-2-9,-4-4-1,0-2-16,2 0-8,-2 0 12,0 0-36,0-4 57,0-8-7,0-4 7,0-6 0,0-2-7,0-2-3,0-2 1,0 2 10,0 2-1,0 4 1,5 4 0,-1 3 4,-2 4-4,7 3 0,-2-1 2,0 2-2,1 0-10,4 1 9,3-1 2,-2 2-2,3-1-12,-1 4-4,1 0 17,-3 0 0,-1 0 13,-1 11 10,-7 0 3,6 4 27,-6 0-4,-2 2-10,5 1 12,-5-3-38,2 4-6,-2-3 5,6 2-5,-6 2 12,0-2-19,0 2 0,-2-4 16,0 0-16,0-8-22,0 2-34,0-6-78,0-4-131</inkml:trace>
          <inkml:trace contextRef="#ctx0" brushRef="#br1" timeOffset="55893">2016 2573 75,'0'0'248,"0"0"-180,0 0-48,0 0 24,0 0 25,0 0 2,0 0 30,8-39-8,-8 30-19,0 0 7,0 0-33,-6-1 11,-7 2-17,-1 2-7,-3-1-15,-4 6 6,3 1 20,1 0-7,-6 0-38,3 4 16,3 10 21,1 0-22,3 4-6,4 0-10,4 0 0,5 2 0,0-2 0,0-2-27,5 0 12,10-2-11,-1-2 5,3-6 2,-1 2-20,4-4 4,-4-2-46,-1-2-3,1 0 26,-3-2-18,1-12 22,-3-4 7,-3-2-17,4-4 19,-1 0 11,0-4 5,-4 0 14,2-7-6,-5 5 8,-2-6 12,-2-4 1,0-2 5,0-6-5,0 2 0,-4-2 8,-7 4-8,-1 8 1,6 8-1,-5 10 1,7 7 64,-6 5 15,8 6-4,-2 0 12,-1 0-72,3 0-4,0 10-11,2 6 41,0 7 30,0 0-18,0 4-12,0 3 13,0 0-13,0 2-8,13 0-9,-1 2-24,-1 0 46,-1-2-24,4 1-4,-3 0 16,5-3-8,-5 2-2,-5-4-12,3-1-12,3-5 19,-8-2-20,-2-4 0,3-2 0,-5-4 0,0-2-22,0-4-14,0 2-46,2-4-13,0 0-144,0-2-325</inkml:trace>
        </inkml:traceGroup>
        <inkml:traceGroup>
          <inkml:annotationXML>
            <emma:emma xmlns:emma="http://www.w3.org/2003/04/emma" version="1.0">
              <emma:interpretation id="{2ED89E54-9E66-4C39-90E4-6F36C771D588}" emma:medium="tactile" emma:mode="ink">
                <msink:context xmlns:msink="http://schemas.microsoft.com/ink/2010/main" type="inkWord" rotatedBoundingBox="10567,14977 12742,14775 12816,15575 10641,15777"/>
              </emma:interpretation>
              <emma:one-of disjunction-type="recognition" id="oneOf8">
                <emma:interpretation id="interp40" emma:lang="de-DE" emma:confidence="0">
                  <emma:literal>erfüllt</emma:literal>
                </emma:interpretation>
                <emma:interpretation id="interp41" emma:lang="de-DE" emma:confidence="0">
                  <emma:literal>er füllt</emma:literal>
                </emma:interpretation>
                <emma:interpretation id="interp42" emma:lang="de-DE" emma:confidence="0">
                  <emma:literal>Er füllt</emma:literal>
                </emma:interpretation>
                <emma:interpretation id="interp43" emma:lang="de-DE" emma:confidence="0">
                  <emma:literal>Ur füllt</emma:literal>
                </emma:interpretation>
                <emma:interpretation id="interp44" emma:lang="de-DE" emma:confidence="0">
                  <emma:literal>Fr füllt</emma:literal>
                </emma:interpretation>
              </emma:one-of>
            </emma:emma>
          </inkml:annotationXML>
          <inkml:trace contextRef="#ctx0" brushRef="#br1" timeOffset="57718">2978 2505 738,'0'0'174,"0"0"-173,0 0 6,0 0-7,0 0 0,0 0 2,0 0-2,74 2 0,-48-2 1,3 0 0,-4 0 12,-5-9-13,3 1-17,-10-2 16,-5 0-18,2 1 4,-8-2 14,-2 0 1,0-2 10,0 5-10,-7-2 0,-6 2 33,-8 0-19,2 2-1,-6 4 6,3 0 63,-5 2-41,0 0-25,-1 2-15,-1 10 36,2 2-19,0 2 13,7 5 9,0-2-9,6-1 0,8 5-31,-1-5 1,7 2 6,0 0-7,0 0-6,13-4-3,8 2-14,-2-6 21,8 0-12,2-6-12,4-2 6,6-4-30,-6 0-19,5 0-24,-5-6 2,1-6 38,-10 0 8,1 4 13,-10-2 31,-1 4-5,-1 0 5,-9 2 1,7 0 0,-1 2 5,-4 2-5,5 0-17,-1 0-5,-4 0 22,5 10 9,-5 2 24,6 4-3,-5 0 15,-1 2-32,4-2-11,-6-2 27,-2-2-21,0-6 2,-2 2 3,5-6-13,-5-2 16,0 0-5,0 0-11,0-4 0,0-10-19,0-2-22,0-4 31,0-4-23,-9-4-35,-3 0 18,-1-3-20,-5 3 33,5 2 37,-5 7 19,5 2 27,-1 7 32,5 6 42,7 4-14,2 0-30,0 0-28,0 0-48,0 0-23,13 0 16,1 0-11,4 0 17,4 0 1,-2 0 0,5-1 8,-6-3-8,6 1-10,2-1-59,-11 2-100,-1 2-71</inkml:trace>
          <inkml:trace contextRef="#ctx0" brushRef="#br1" timeOffset="59032">3665 2244 713,'0'0'103,"0"0"-97,0 0 30,0 0 13,0 0-42,0 0-5,0 0 8,44 0-10,-29-4 13,1-10 16,-3-2-3,1-4-20,-1-2-6,-3-2-34,-6 2 33,-2 1-15,-2 2-1,0 5 17,0 3 13,-12 5 3,-3 5 20,-1 1-26,1 0 71,-3 1-58,1 16-16,-4 1 25,4 5-3,3 4-6,1 5 8,1 2-12,8 4 21,4 4-21,0 2 1,0 4 27,9 3-10,5 0 7,1-2-2,1 3-22,-1-6 18,-1-6-38,-1-4-7,-4-6 7,2-6 7,-4-4-7,-1-4 0,-6-4 0,2 1-14,-2-8 8,0 1-19,0-4 24,0-2-10,0 0-13,0 0-9,0-4-12,0-8 44,-4-6-124,-9-2 50,-5-2 55,-2 2-25,0 0-3,-3 4 31,4 4 17,-6 4 24,7 2-18,3 0 48,1 4-1,5 0-34,5 0 19,4 2-15,0 0-22,0 0-2,4 0-47,9 0 33,3 0 9,7 0 5,-4 0 1,6 0-1,4 0-7,0 0 8,0 0 0,-2 0 0,2-6 0,-4-4-16,-8-4-1,1 2 5,-7 0 5,0 2 7,-6 0 7,-5 4-6,0-2 18,0 2 5,0 2 15,0 0-8,0 1-5,0 3 38,0 0-28,0 0-16,0 0-11,0 7-9,0 4-44,0 4 44,0 3 0,2 0 19,9 0-19,2-4-47,1-4 14,1 2 10,1-8-3,-3-4-28,5 0-24,3-4 46,-4-12-8,-1-8-2,1-2 1,-1-4 2,-1-1-10,-1-1 6,-3 5 15,-2 3 27,-5 6 2,-4 5 40,0 9 51,0 4 12,0 0-13,0 0-21,0 10-15,-2 7 10,-2 2-18,-1 3 21,5 3-33,0-1-25,0-6-10,7 2 0,7-4-29,1-4 27,3-2-24,-1-6-20,8-2-25,-7-2 8,9-2-35,-5-10-125,-6 0-158</inkml:trace>
          <inkml:trace contextRef="#ctx0" brushRef="#br1" timeOffset="59598">3852 2316 965,'0'0'246,"0"0"-172,0 0 58,0 0-6,0 0-54,0 0-72,0 0 11,11 0-11,7 0 0,10 0 7,3-4 6,8-2 13,-10 2 9,0 0-32,-5 2 9,-6 2-8,-3 0-4,-1 0-20,-3 0-41,3 0-83,3 0-77,-1 0-149,-3 0-491</inkml:trace>
          <inkml:trace contextRef="#ctx0" brushRef="#br1" timeOffset="60088">4380 1977 768,'0'0'377,"0"0"-287,0 0-54,0 0 17,0 0-13,0 0 24,0 0 22,-4 66-11,4-27-22,2 5-2,0 2 20,-2 2-39,0-2-8,0 0 17,0-2-31,0-2-10,2-4 0,5-2-37,-3-3-9,2-8-62,4-3-70,1-4 17,-3-5-4,6-11-52,-5-2-125</inkml:trace>
          <inkml:trace contextRef="#ctx0" brushRef="#br1" timeOffset="60598">4618 1945 849,'0'0'134,"0"0"-123,0 0 129,0 0 2,0 102-31,0-56 7,3 5-25,-1 1 5,-2 0-34,0-2-31,0-4 24,0-4-35,0-2-13,0-5-9,0-3-14,2-6 14,2-4-48,3-2-62,-1-8-25,13-8-109,-9-2-7,4-2-152</inkml:trace>
          <inkml:trace contextRef="#ctx0" brushRef="#br1" timeOffset="61363">4680 2284 582,'0'0'733,"0"0"-733,0 0-21,0 0 21,0 0 0,0 0-9,0 0 9,49 0-16,-15 0 14,-3 0 2,-2 0-25,0 0 3,0 0-10,0 0-76,0 2-118,-6 4-165</inkml:trace>
          <inkml:trace contextRef="#ctx0" brushRef="#br1" timeOffset="60854">4864 1917 720,'0'0'205,"0"0"-143,0 0 100,0 122-2,0-79-50,0 1 12,0-2-32,0-2-13,0-2-10,0-2-34,-2 2 25,-3-4-30,3 2-16,0-4 23,2 0-19,-2-3 6,0-4-21,2-3 8,-5-1 9,5-7-18,0-2-9,0-4 2,0-4 7,0-2-27,0-2-5,0 0-22,0 0 39,0 0-32,9 0-20,0 0 34,0 0 12,4 0 1,5-6 2,4 0-14,-2-3-3,7 0-62,-2-1-45,4-4-26,-12 0-51,-3 3-145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7:32:02.8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9DB7B1-3942-4A30-BE79-F32E56F69F6E}" emma:medium="tactile" emma:mode="ink">
          <msink:context xmlns:msink="http://schemas.microsoft.com/ink/2010/main" type="writingRegion" rotatedBoundingBox="19747,5160 21560,4746 21805,5818 19991,6231"/>
        </emma:interpretation>
      </emma:emma>
    </inkml:annotationXML>
    <inkml:traceGroup>
      <inkml:annotationXML>
        <emma:emma xmlns:emma="http://www.w3.org/2003/04/emma" version="1.0">
          <emma:interpretation id="{EC5BBB5C-F794-4636-A2DB-1C0A172080ED}" emma:medium="tactile" emma:mode="ink">
            <msink:context xmlns:msink="http://schemas.microsoft.com/ink/2010/main" type="paragraph" rotatedBoundingBox="19747,5160 21560,4746 21805,5818 19991,6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403752-B56D-4A2F-8900-C17BF7838F26}" emma:medium="tactile" emma:mode="ink">
              <msink:context xmlns:msink="http://schemas.microsoft.com/ink/2010/main" type="line" rotatedBoundingBox="19747,5160 21560,4746 21805,5818 19991,6231"/>
            </emma:interpretation>
          </emma:emma>
        </inkml:annotationXML>
        <inkml:traceGroup>
          <inkml:annotationXML>
            <emma:emma xmlns:emma="http://www.w3.org/2003/04/emma" version="1.0">
              <emma:interpretation id="{86E97B11-24F2-4475-B4E3-EC1EC6DB3AC4}" emma:medium="tactile" emma:mode="ink">
                <msink:context xmlns:msink="http://schemas.microsoft.com/ink/2010/main" type="inkWord" rotatedBoundingBox="19747,5160 21560,4746 21805,5818 19991,6231"/>
              </emma:interpretation>
              <emma:one-of disjunction-type="recognition" id="oneOf0">
                <emma:interpretation id="interp0" emma:lang="de-DE" emma:confidence="0">
                  <emma:literal>7</emma:literal>
                </emma:interpretation>
                <emma:interpretation id="interp1" emma:lang="de-DE" emma:confidence="0">
                  <emma:literal>= *</emma:literal>
                </emma:interpretation>
                <emma:interpretation id="interp2" emma:lang="de-DE" emma:confidence="0">
                  <emma:literal>= £</emma:literal>
                </emma:interpretation>
                <emma:interpretation id="interp3" emma:lang="de-DE" emma:confidence="0">
                  <emma:literal>k</emma:literal>
                </emma:interpretation>
                <emma:interpretation id="interp4" emma:lang="de-DE" emma:confidence="0">
                  <emma:literal>= z</emma:literal>
                </emma:interpretation>
              </emma:one-of>
            </emma:emma>
          </inkml:annotationXML>
          <inkml:trace contextRef="#ctx0" brushRef="#br0">-1 6 390,'0'0'154,"0"0"-114,0 0 33,0 0 28,0 0-22,0 0-20,6-3-1,-6 3 11,0 0-14,0 0-4,0 0 10,0 0-12,0 0-3,0 0 2,0 0-9,0 0 5,0 0-14,3 0-6,-3 0 5,0 0-13,3 0-5,-3 0 2,0 0-12,3 0 16,4 0-15,-4 0-2,0 0 16,3 0-1,7 0-1,-4 0-3,4 0-11,4 0 14,2 0-13,-7 0-1,4 0 7,0 0-7,0 0 1,-7 0 0,7 0-1,-7 0 10,4 0-10,1 0 0,-8 0 0,7 0 1,-7 0 0,0 0-1,7 0 1,3 0 8,-7 0-9,7 0 0,0 0 0,-7 0 0,7 0 0,-13 0 0,3 0 1,2 0-3,-8 0 2,3 0-13,-3 0 6,0 0-19,0 0-20,0 0-32,0 0-54,0 0-59,0 0-80,0 0-87</inkml:trace>
          <inkml:trace contextRef="#ctx0" brushRef="#br0" timeOffset="794.6032">68 187 133,'0'0'196,"0"0"-125,0 0 31,0 0 15,0 0-32,0 0-21,0 0-2,0 1 10,0-1 5,0 0-12,0 0 11,0 0-11,0 0-14,0 0-10,0 0-17,0 0-9,0 0-4,0 0-10,14 0 9,-11 0-1,8 0-1,3 0 3,2 0-3,6 0 8,-3 0-6,-3 0-9,-1 0 18,4 0-10,-2 0-8,-1 0 6,-7 0-5,4 0 9,0 0-10,-7 0-1,-3 0 12,3 0-12,1 0 0,-4 0 1,-3 0 0,0 0 5,3 0-6,-3 0 1,3 0 6,0 0-7,4 0 0,-7 0 1,0 0 0,0 0 0,0 0-1,0 0-16,0 0-15,0 0-70,0 0-86,0 0-180,0 0-413</inkml:trace>
          <inkml:trace contextRef="#ctx0" brushRef="#br0" timeOffset="4113.6134">866-537 401,'0'0'117,"0"0"-47,0 0 63,0 0-19,0 0-56,0 0-15,0 0 12,3-3 7,-3 0-7,0 3 6,3 0 7,-3-3-24,7 3-24,-4-3 3,3 1-13,4-2-3,-4-1-1,10 2-5,-7 3 0,4-3 6,-4 3-7,1 0 13,-1 0-11,5 0 4,-11 0 7,10 0-6,-10 0 6,3 0-10,7 0-2,-10 3 15,3 3-10,7 0 1,-10-1 3,3 1 5,4 3 4,-7-1-3,0-2-2,0 2 12,0-2-10,4 2 5,-4 1 6,-3 0-1,0-1 2,0 1-10,3 1-8,-3-3 10,0 2-12,3 1 2,-3-4 3,0 3-6,0 1 8,0 0-8,0 0 0,0 2 11,0 2-11,0-3 1,0 4 2,-3-3-9,-3 2 13,-4 2-13,4-2-1,0 1 8,-4-4-8,4 4 0,-4-1 0,1-3 0,6 3 10,-7-5-10,4 2-9,3 1 9,0-4 0,-5 4 0,5-4 0,1 0 1,2 1 4,-3-3-5,3 3-12,0 2 11,0 0 0,0 0-12,0 1 3,0 0-9,0-4 6,0 0-9,0 1 0,0 0 7,0-1-2,3-2 2,2 0 2,6-1-7,-5-2 18,7 3-12,-7-3-4,0-1 17,4 2-12,-4-4 1,4 2 3,-4-2-11,-6 0 20,0 0-9,0 0 5,0 0 4,0 0 0,0 0 1,0 0-1,0 0 0,0 0 0,0 0 0,0 0 0,0 0 1,0 0 5,0 0-5,0 0 7,0 0-8,0 3 4,-3-3-4,-7 0-1,4 3 1,3 0 0,-10 0 1,7 3-1,-7-1 1,4 4 8,-7-1-8,10 4 1,-11-1 11,12 0-3,-12 4 0,7 1-3,4-6-6,0 5 9,-4-5-10,4 1 0,3 2 6,3-1-5,-3-5 1,-4 6-2,4-2 1,0-2 8,0 2-9,3 0 0,-3-2 0,-4 2 1,7 1 0,-3-1-1,3-2 1,0 1 3,0 3-4,0-5-2,0 4 2,0-1 0,0-2 0,0 2 0,0 0 0,0-2 5,0 2-5,0 0-1,-3 1 1,3 0 0,-3-2 1,0 0-1,3 1 1,0-3 7,-3 1-8,-7 0 1,7-1 13,-3 0 5,-5 1 3,6 2-3,-12 1-7,8-4 13,-7 1-6,-6 0 1,3-4 9,-3 1-5,0 0 11,-8-2-6,5-4-7,0 1 18,6-1-16,-3 0-10,0 0-3,6 0-9,-6 0 7,8 0-5,5 0-2,-7 0 5,3 0-7,4 0-12,-4 0 6,10 0-7,0 0-6,3 0-13,0 0-16,0 0-14,0 0-54,0 0-77,0 0-92,0 0-299</inkml:trace>
          <inkml:trace contextRef="#ctx0" brushRef="#br0" timeOffset="2002.8799">574 23 228,'0'0'199,"0"0"-137,0 0 36,0 0-1,0 0-35,0 0-10,0 0 6,0 0 7,0 0 1,0 0 11,3 0-12,6 0-9,1-3-3,-1-5-11,4-1-8,6-2-5,-2-1-10,2-4 4,-5-2-17,6 1-6,-1-3 9,0 0-8,0-2-1,-3-2 0,3 4 0,-2 1 4,-9 1-4,9 2-1,-11 1 1,7 1 0,-7-2 0,0 6 0,4-1 1,-4-1-1,-3 3 0,7-1 1,-10 4 0,3-2 0,-3 7-1,0-3 1,3 3-1,-3 1 8,0 0-8,0 0 0,0 0 1,0 0 0,0 0 8,0 0-9,0 0 1,0 0 3,0 0-4,0 0-10,0 0 10,0 0 0,0 0 0,0 5 6,-3 10-5,-10 5 30,4 6-15,-4 5-3,4-1 12,-7-1-9,10 0 1,-5 0 5,6-4-16,2-2 13,-11 2-9,8-5-1,3 3 11,-10-3-3,10 3 5,-3 0-3,-4-3-13,7 2 16,0-2-12,3-1-8,-3-3 12,-4 0-4,4-2-4,3-2 2,-3 1-8,3 0 16,-3 0-16,3-6 0,0 6 1,0-1 1,0-2-1,0-1-1,0-3 1,0-5 2,0-1-3,0 0-17,0 0-5,0 0-33,0 0-37,-13 0-62,4 0-64,-1 0-136</inkml:trace>
          <inkml:trace contextRef="#ctx0" brushRef="#br1" timeOffset="23484.1767">1330 162 339,'0'0'199,"0"0"-107,0 0-5,0 0 12,0 0-45,0 0-37,0 0-1,0 0 14,0 0 4,0 0 16,0 0-2,0 0-5,0 0-5,0 0-9,0 0-5,0 0 1,3 0-5,10-6 2,-7 2-10,10-5 1,-7 2 3,7-3-5,3-2-1,1 2-2,-1-3-8,0-1 10,3 0-9,-3 2 0,0-2 6,0 6-6,-4-4 5,4 4 1,-2-1-7,-1 1 9,0-1-9,-7 4 0,-3-1 1,4 0 0,-7 4 0,0-2 2,0 4-3,4-2 1,-4-2 0,-3 2-1,3 2 2,0-3-1,0 3 0,-3 0-1,0 0 0,0 0 2,0 0-2,0 0 0,0 0 1,0 0 0,0 0 1,0 0-2,0 0 0,0 0 0,0 0 0,0 0-6,0 0 5,0 0-6,7 0 6,-4 0-7,3 0 8,10 0 1,-7 5-1,7 7 0,1 0 14,2-1-1,-7 0 3,4 1-2,3-1 1,-3 3 2,3-2-15,-10-1 5,4-2-4,4-3 3,-14-1-5,3 0 1,4-1-2,-7-2 10,0-2-10,-3 3 0,3-3 0,-3 0 1,0 0 5,0 0-6,0 0-6,0 0-11,0 3-56,0 4-118,-17-1-393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9:11:52.6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E11E80-37EC-471F-9729-DFE602D21C69}" emma:medium="tactile" emma:mode="ink">
          <msink:context xmlns:msink="http://schemas.microsoft.com/ink/2010/main" type="writingRegion" rotatedBoundingBox="4752,15201 7101,15201 7101,15710 4752,15710"/>
        </emma:interpretation>
      </emma:emma>
    </inkml:annotationXML>
    <inkml:traceGroup>
      <inkml:annotationXML>
        <emma:emma xmlns:emma="http://www.w3.org/2003/04/emma" version="1.0">
          <emma:interpretation id="{0DE60D56-821F-4B66-B7B7-04013FAF4D6B}" emma:medium="tactile" emma:mode="ink">
            <msink:context xmlns:msink="http://schemas.microsoft.com/ink/2010/main" type="paragraph" rotatedBoundingBox="4752,15201 7101,15201 7101,15710 4752,15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FE874-EEEE-4B20-BFF6-20F22DC50EE1}" emma:medium="tactile" emma:mode="ink">
              <msink:context xmlns:msink="http://schemas.microsoft.com/ink/2010/main" type="line" rotatedBoundingBox="4752,15201 7101,15201 7101,15710 4752,15710"/>
            </emma:interpretation>
          </emma:emma>
        </inkml:annotationXML>
        <inkml:traceGroup>
          <inkml:annotationXML>
            <emma:emma xmlns:emma="http://www.w3.org/2003/04/emma" version="1.0">
              <emma:interpretation id="{2680D5A3-2DB1-4F0F-90CD-A4EE508F1B3B}" emma:medium="tactile" emma:mode="ink">
                <msink:context xmlns:msink="http://schemas.microsoft.com/ink/2010/main" type="inkWord" rotatedBoundingBox="4752,15201 4897,15201 4897,15710 4752,15710"/>
              </emma:interpretation>
              <emma:one-of disjunction-type="recognition" id="oneOf0">
                <emma:interpretation id="interp0" emma:lang="de-DE" emma:confidence="0">
                  <emma:literal>i</emma:literal>
                </emma:interpretation>
                <emma:interpretation id="interp1" emma:lang="de-DE" emma:confidence="0">
                  <emma:literal>j</emma:literal>
                </emma:interpretation>
                <emma:interpretation id="interp2" emma:lang="de-DE" emma:confidence="0">
                  <emma:literal>[</emma:literal>
                </emma:interpretation>
                <emma:interpretation id="interp3" emma:lang="de-DE" emma:confidence="0">
                  <emma:literal>I</emma:literal>
                </emma:interpretation>
                <emma:interpretation id="interp4" emma:lang="de-DE" emma:confidence="0">
                  <emma:literal>Ü</emma:literal>
                </emma:interpretation>
              </emma:one-of>
            </emma:emma>
          </inkml:annotationXML>
          <inkml:trace contextRef="#ctx0" brushRef="#br0">-2 2 25,'0'0'52,"0"0"-15,0 0-4,0 0-7,0 0 5,0 0 13,5-2-3,-3 2 6,-2 0 2,0 0-1,0 0 0,0 0 1,0 0-6,0 0 3,0 0-16,0 0 5,0 0 1,0 0-3,0 0 3,0 0-8,0 0-2,0 0 19,0 0-18,0 0-1,0 0-4,0 0-1,0 0 0,0 0-10,0 0-10,0 0 24,0 0-17,0 0 3,0 0 3,0 0 3,0 0 5,0 0-12,0 0-9,0 0 19,5 0-14,-5 0 1,2 2 3,-2 2 2,2 2 9,0-2-6,-2 2-14,2 0 28,-2-2-14,0 0-5,0 2-1,0-2-8,2 0 12,-2 0-13,5 0 0,-3 0 5,0 0-5,-2 0 2,2 1 4,-2-4-6,0 5 13,3-2-13,2 0 0,-3 0 4,0-4-4,-2 4 0,2 0-1,0-2 2,-2 2 4,0-1-5,2 1 0,3-3 7,-3 3 2,0 1-8,0-1 9,-2-3-8,0 3 14,0 0-16,2 1 0,4 0 13,-4 2-12,0-1 0,0-1 9,-2 2-9,2-5 18,3 6-19,-3-3 0,0 0 9,0 3-9,0-3 0,-2 2 1,2-1-1,4 0 15,-4 2-15,0-4 0,0 4 3,0-2-3,-2-2 0,5 2 0,-5 0 0,2-2 6,0 2-6,-2-2-3,2 2 3,0-2 0,-2 0 0,2 2 0,-2-2 0,6 2 3,-4-4-3,0 6-7,0-4 7,-2 0 2,0 2-2,0-6 0,2 6 2,-2-2 6,0-2-8,5 0-8,-5 0 8,0 0 0,2-2 1,-2 4-1,0-2 0,0 0 4,0-2-4,2 2-6,-2-2 6,0 0 0,0 2-1,0-2 0,0 0-24,0 0 19,0 0-36,0 0-33,0 0-55,0 0-121,0 0-505</inkml:trace>
          <inkml:trace contextRef="#ctx0" brushRef="#br0" timeOffset="1164.1107">5-144 72,'0'0'119,"0"0"-36,0 0-41,0 0 1,0 0-18,0 0 2,0 0 14,5 2 18,-5-2 0,2 0-4,-2 4-3,2-3 10,-2-1-20,2 3-3,0-1-5,-2 0 7,2 0 8,3 0-9,-3 2-11,2-2 18,-1 4-13,2 0-5,-1 0-1,0-2-14,-4 2 1,7-2-15,-5-2 0,0 0-8,-2 0 1,2-2-33,-2 2-14,0-2-20,0 0-24,2 0-56,-2 0-57,0-2-52</inkml:trace>
        </inkml:traceGroup>
        <inkml:traceGroup>
          <inkml:annotationXML>
            <emma:emma xmlns:emma="http://www.w3.org/2003/04/emma" version="1.0">
              <emma:interpretation id="{94BF1ACD-F4AA-4B84-B128-C60FE445A67D}" emma:medium="tactile" emma:mode="ink">
                <msink:context xmlns:msink="http://schemas.microsoft.com/ink/2010/main" type="inkWord" rotatedBoundingBox="7005,15243 7101,15243 7101,15684 7005,15684"/>
              </emma:interpretation>
              <emma:one-of disjunction-type="recognition" id="oneOf1">
                <emma:interpretation id="interp5" emma:lang="de-DE" emma:confidence="0">
                  <emma:literal>i</emma:literal>
                </emma:interpretation>
                <emma:interpretation id="interp6" emma:lang="de-DE" emma:confidence="0">
                  <emma:literal>j</emma:literal>
                </emma:interpretation>
                <emma:interpretation id="interp7" emma:lang="de-DE" emma:confidence="0">
                  <emma:literal>I</emma:literal>
                </emma:interpretation>
                <emma:interpretation id="interp8" emma:lang="de-DE" emma:confidence="0">
                  <emma:literal>[</emma:literal>
                </emma:interpretation>
                <emma:interpretation id="interp9" emma:lang="de-DE" emma:confidence="0">
                  <emma:literal>Ü</emma:literal>
                </emma:interpretation>
              </emma:one-of>
            </emma:emma>
          </inkml:annotationXML>
          <inkml:trace contextRef="#ctx0" brushRef="#br0" timeOffset="4611.0008">2271 18 84,'0'0'76,"0"0"-11,0 0-19,0 0-15,0 0-1,0 0 18,0 0-2,2 0 7,-2 0 8,0 0-17,0 0-6,0 0-5,0 0 0,0 0 11,0 0-20,0 0 2,2 0 2,-2 0-4,0 0 8,0 0-5,0 0-12,0 0 14,0 0-15,0 0-4,2 0 5,-2 4-8,0-2 2,0 0-8,0 0 0,0 2 16,0-2-17,0 0 1,0 2 1,0-2 4,2 2 2,-2 0-8,0 0 0,0 0 9,0 0-9,0 2 0,6-2 0,-6 0 0,0 0 7,2 0-7,-2 0 0,0 1 8,2 0-7,0-1-1,-2 2 6,2-2-5,-2 0 5,0 2-6,0-2 0,2 3 3,-2-6-3,0 8-1,5-4 0,-5-1 1,2 0 1,-2 2-1,2-2 0,-2 3 4,2-5-4,-2 3-2,0-1 2,0 0 0,0 1 0,2-1 0,-2 4 0,6-4 0,-6 2 0,2-1-1,-2 0 0,2 1 1,0 0 1,-2 0-1,0 0 0,2 0 5,-2-2-5,2 0-1,-2 0 1,5-2 0,-5 2 0,0 0 0,2 0 0,-2 0 2,2 2-2,-2-2-1,0 0 0,2 2 1,-2-2 0,0 0 0,0 0-2,2 0 2,4 0 0,-6 0-1,0-2 1,2-2 0,-2 4-1,0-4 1,0 0-14,0 0 13,0 0-16,0 4-5,2-4-1,-2 0-6,0 0-1,0 0-44,0 0-64,0 0-75,0-4-295</inkml:trace>
          <inkml:trace contextRef="#ctx0" brushRef="#br0" timeOffset="5849.5671">2251-92 23,'0'0'55,"0"0"0,0 0-9,0 0 9,0 0-26,0 0-13,0 0 2,0-10 11,0 10 23,0 0 6,0 0-6,0 0 16,0 0-22,0 0-6,0 0 5,0 0-10,0 0-4,0 0-6,0 0-9,0 0 21,0 0-19,0 0 0,0 0 8,0 0-1,0 0 2,5 0-9,-5 0-2,0 0 23,0 0-10,0 0-2,2 0 3,0 0 2,2 0 10,-4 0-13,7 4-14,-3 0 25,-2-2-24,6 0-3,-4 2 2,0-2-5,3 0 0,-5 0-10,2-2 0,-4 0-4,2 0 4,4 0-2,-4 0-9,0 0-17,-2 0-15,2 0-40,-2 0-31,2 0-44,-2-6-139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43:41.58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37F7D-0523-4E74-9E51-81074FAB4ED9}" emma:medium="tactile" emma:mode="ink">
          <msink:context xmlns:msink="http://schemas.microsoft.com/ink/2010/main" type="writingRegion" rotatedBoundingBox="2055,4966 23161,4674 23312,15575 2206,15867"/>
        </emma:interpretation>
      </emma:emma>
    </inkml:annotationXML>
    <inkml:traceGroup>
      <inkml:annotationXML>
        <emma:emma xmlns:emma="http://www.w3.org/2003/04/emma" version="1.0">
          <emma:interpretation id="{FFF6D60F-9AEF-4DAF-9218-C162E5032519}" emma:medium="tactile" emma:mode="ink">
            <msink:context xmlns:msink="http://schemas.microsoft.com/ink/2010/main" type="paragraph" rotatedBoundingBox="2361,4962 20505,4710 20556,8444 2413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267B3-EAC6-4775-821B-36205779E734}" emma:medium="tactile" emma:mode="ink">
              <msink:context xmlns:msink="http://schemas.microsoft.com/ink/2010/main" type="line" rotatedBoundingBox="2405,4973 20501,4653 20519,5675 2423,5995"/>
            </emma:interpretation>
          </emma:emma>
        </inkml:annotationXML>
        <inkml:traceGroup>
          <inkml:annotationXML>
            <emma:emma xmlns:emma="http://www.w3.org/2003/04/emma" version="1.0">
              <emma:interpretation id="{41C92A1C-9B28-4A14-B293-9D408A70C8ED}" emma:medium="tactile" emma:mode="ink">
                <msink:context xmlns:msink="http://schemas.microsoft.com/ink/2010/main" type="inkWord" rotatedBoundingBox="2407,5054 3749,5030 3762,5767 2420,5791"/>
              </emma:interpretation>
              <emma:one-of disjunction-type="recognition" id="oneOf0">
                <emma:interpretation id="interp0" emma:lang="de-DE" emma:confidence="0">
                  <emma:literal>Wir</emma:literal>
                </emma:interpretation>
                <emma:interpretation id="interp1" emma:lang="de-DE" emma:confidence="0">
                  <emma:literal>Wirr</emma:literal>
                </emma:interpretation>
                <emma:interpretation id="interp2" emma:lang="de-DE" emma:confidence="0">
                  <emma:literal>wir</emma:literal>
                </emma:interpretation>
                <emma:interpretation id="interp3" emma:lang="de-DE" emma:confidence="0">
                  <emma:literal>wirr</emma:literal>
                </emma:interpretation>
                <emma:interpretation id="interp4" emma:lang="de-DE" emma:confidence="0">
                  <emma:literal>Wür</emma:literal>
                </emma:interpretation>
              </emma:one-of>
            </emma:emma>
          </inkml:annotationXML>
          <inkml:trace contextRef="#ctx0" brushRef="#br0">14-1 201,'0'0'190,"0"0"-125,0 0-33,0 0 4,0 0 10,0 0-37,0-2 1,0 2 23,0 0 19,0 0 43,0 0-5,0 0-15,0 0 14,0 0-25,0 0-9,0 0 6,0 0-28,0 0 28,0 0-28,0 0-2,0 0 17,0 0-9,0 0-4,0 0 7,0 0-15,0 0 39,0 0-31,0 0-13,0 0 16,0 0-9,0 0-7,0 0 1,-2 0-22,2 0 40,0 0-39,-2 0-2,2 4 28,0 4-9,-6 0-3,6-2 4,0 2-19,0 0 29,0 0-29,0-2 0,0 2 18,0-2-10,0 0-8,0 0 11,0 0-11,0 0 30,0 0-31,0 0 0,0 0 12,0 1-6,0 0-5,0 1 1,0 0 8,0 1 11,0-1-21,0-2 0,0 2 6,0-1-6,0 1 1,0 1-1,0-1 11,0 2 8,0-2-19,0 2 0,0-2 8,0 2-7,0-2 11,0 2-12,0-2 6,6 2 13,-4 0-19,-2 0 0,2 2 6,0 0-6,0 0 8,-2 0-8,2 0 6,3 0 11,-3-2-17,0 2 0,-2 0 11,0-2-5,2 0 0,-2 0-6,0 0 1,2 2 15,-2-2-16,0 2-5,6-2 5,-4 2 1,2-2 0,-2 2-1,-2 1 1,5-2 7,-3 1-8,0 1-3,2-3 3,-2 2 0,-2-4 2,5-1-2,-2 0 0,-1-1 3,0-1-3,0 2-9,-2-1 9,5-2 0,-3 2 2,0 0-2,2 0 0,-4-2 3,2 0-3,3 2-3,-3-4 3,1 2 0,-1 0 0,0 0 0,-2 0 0,5-2 2,-3 2-2,0-2-9,0 0 9,-2-2 0,2 0 0,-2 0 0,0 0 0,0 0-5,0 0 5,0 0-11,0 0 11,0 0-6,0 0 6,0 0-12,0 0-17,0 0 20,2 0-7,3-2 13,-1-4 3,1-4 0,0-2 7,-1 0-7,0-2 0,1-2 0,1 0 0,-1 0-6,2 0 6,-3 1 0,3 0 0,-5 1-2,2-1 2,-2 3-1,1 0 1,2 2-9,-3-2 9,0 0 1,2 0-1,1-2 0,-3 2 0,2 0-4,-2 2 4,4-2-10,-2 2 9,0 2 2,-2 2-2,-2 0-4,0 2 5,0 0 2,5 2-2,-5 2 0,0-2 1,0 2 0,0 0 8,0 0-9,0 0 0,0 0-1,2 0 1,-2 0-5,0 0 5,0 0 0,0 0 4,0 0-4,0 0 0,0 0-1,0 0 1,0 0-5,0 0 5,0 0 0,0 0 6,0 0-6,0 0 0,0 0-1,0 0 1,0 0-2,0 0-4,0 0 12,0 0 2,0 0-8,0 0-2,0 0-8,0 0 10,0 0-13,0 0 12,0 0-13,0 0 13,2 0-10,2 4 11,1 4 5,0 0-5,-1 2 0,-2 2 7,5-2-6,-3 0 17,-2 2-18,5-2 0,0 2 12,-5 0-12,7-2 0,-5 2 3,3-4 3,-2 2 2,-3-2-8,7 1 0,-5 0 8,3 1-8,-3 0 0,1 2-2,2-2 10,-3 1 7,0-4-15,3 4 0,-3-1-1,-1-2 1,4 0 0,-1 2-3,-4-2 6,5-2 6,-3 2-9,-2-4 0,6 2-1,-6-2 1,2 0-5,-4-2 4,7 2 2,-5-2 5,2 0-6,-4 0-3,2 0 2,4-2 1,-4 0-5,-2 2 3,2-2 4,0 0-4,0 2 2,-2-2-2,0 0 1,0 0 1,5 0-6,-3 0 5,2 0 2,-2 0 2,0 0-3,6 0-1,-4 0 1,-2-2 0,5-6 0,-1-2 0,-1-2 9,0-3 5,1 0-14,-1-3-2,1-3 2,-4-1 2,5-2-2,0-2 0,-5 2 1,5 2 10,-1 0-11,-1 4 0,-3 0 1,2 2-1,-1 2 1,-3 0-2,2 0 8,-2 2 5,5-2-12,-3 0 0,-2 0 3,2-2-3,-2 2 0,0-2 0,0 0 6,0 0 10,0 0-16,0-3 0,0 1 6,0 0 2,0 3-8,0-2 0,0 2 9,0 0 3,0 3-12,0 0-3,0 2 3,0 0 0,0 4 0,-2 0 0,2 2 2,0 0 5,0 2-7,0 0-1,0 0 0,0 2 1,-2-2 0,2 2 0,0 0 1,0 0 0,0 0-1,-5 0-13,5 0 3,0-2-24,0 0-40,-2-4-95,2 4-157,-3-2-157,1 4-649</inkml:trace>
          <inkml:trace contextRef="#ctx0" brushRef="#br0" timeOffset="1058.8925">833 199 942,'0'0'240,"0"0"-192,0 0 39,0 0 61,0 0-45,0 0-68,0 0-15,-8-4-20,8 4-8,0 0-3,0 0 7,0 0-6,0 0-22,0 7-116,0-2-122,0 2-357</inkml:trace>
          <inkml:trace contextRef="#ctx0" brushRef="#br0" timeOffset="757.929">825 408 430,'0'0'356,"0"0"-236,0 0-67,0 0 79,0 0-51,0 0-46,0 0 8,0 12 2,0 0 12,0 2-10,0 2 3,0 2 40,0 2-35,2 0-10,-2 1 12,2-2-9,0-1-1,0 3-22,0-6-24,4 0 34,-2-1-35,-2-4-1,0-4 1,-2 0 0,0-3 0,0 0-24,0-3-29,5 0 27,-5 0-52,0 0-22,0 0-31,2 0-57,0-6-96,0-6-84</inkml:trace>
          <inkml:trace contextRef="#ctx0" brushRef="#br0" timeOffset="2085.8408">1083 426 396,'0'0'500,"0"0"-411,0 0-83,0 0 51,0 0 8,0 0-34,0 0 11,-7 6-1,7 8-11,0 2 50,0 2-32,0 2-9,0 3 32,0 0-18,0 4-20,0-4-5,0 2-28,2-3 34,8-2-34,-1-4-17,-3-2 17,-2-4-12,3-4-7,-2-2 3,-3-2-21,-2-2 36,0 0-15,0 0-7,0 0 14,0 0-10,0-12 4,0-2 14,0-7-27,0-2 27,0-4-23,0 1-7,-2 1 17,-3 3-2,-2 4 10,5 1 0,0 5 12,-2 2 17,2 0-22,-3 2 0,5 0 21,0 0-13,-2-2-2,0 2 5,2 2-11,0 2 28,0 0-23,0 2-4,0 2 25,0 0-8,0 0-3,0-2-16,0 2 7,0-4 17,15 0-11,3-4 3,9 0 16,1-2-12,1 2-4,0 2-10,-2 0-3,-2 2 31,-5 0-34,-7 2 0,3 2 16,-9 0 0,-3 0 10,-4 0-2,2 0-11,-2 0 48,0 0-40,0 0-11,0 0 3,0 0-12,0 0-1,0 0-22,0 0-60,0 0-21,0-2-169,0 0-407</inkml:trace>
        </inkml:traceGroup>
        <inkml:traceGroup>
          <inkml:annotationXML>
            <emma:emma xmlns:emma="http://www.w3.org/2003/04/emma" version="1.0">
              <emma:interpretation id="{CE8AA25D-F795-450F-ACAD-1579C9E9D897}" emma:medium="tactile" emma:mode="ink">
                <msink:context xmlns:msink="http://schemas.microsoft.com/ink/2010/main" type="inkWord" rotatedBoundingBox="4235,4940 6929,4893 6944,5728 4250,5775"/>
              </emma:interpretation>
              <emma:one-of disjunction-type="recognition" id="oneOf1">
                <emma:interpretation id="interp5" emma:lang="de-DE" emma:confidence="0">
                  <emma:literal>suchen</emma:literal>
                </emma:interpretation>
                <emma:interpretation id="interp6" emma:lang="de-DE" emma:confidence="0">
                  <emma:literal>Suchen</emma:literal>
                </emma:interpretation>
                <emma:interpretation id="interp7" emma:lang="de-DE" emma:confidence="0">
                  <emma:literal>suchend</emma:literal>
                </emma:interpretation>
                <emma:interpretation id="interp8" emma:lang="de-DE" emma:confidence="0">
                  <emma:literal>Suchan</emma:literal>
                </emma:interpretation>
                <emma:interpretation id="interp9" emma:lang="de-DE" emma:confidence="0">
                  <emma:literal>seuchen</emma:literal>
                </emma:interpretation>
              </emma:one-of>
            </emma:emma>
          </inkml:annotationXML>
          <inkml:trace contextRef="#ctx0" brushRef="#br0" timeOffset="3169.961">2048 438 487,'0'0'138,"0"0"-73,0 0 90,0 0-9,0 0-29,0 0-26,0 0-17,0-26-6,0 18-27,0-4-7,0 2 33,-2-2-29,-10 4-6,6 0 23,-3 2-18,-3 4 33,-3 2-35,2 0-34,-3 0 29,3 0-30,-3 6 1,1 4 6,1 2-6,1-2 10,9 2-11,-6 0-2,10 0-6,-2 0 8,2 2-18,0-2 15,0 0-20,0 0 17,0-2-25,7 0-3,2-2 33,6 2-12,-1-3-8,6 0 14,-2 1-3,-3-1 0,3 0 8,-5 0 2,3 0 0,-5 4 0,3-3-6,-3 2 4,-3-2 4,4 2 5,-3 0-7,-3-2 0,-4 0 16,6-1-4,-8 2-4,0-3 20,0 0-6,0 0 39,0 0-30,0-2-5,-10 2 36,-3 0-18,-3-4-6,1 2 0,-3-4-29,-5 0 20,4 0-29,-6 0-21,5 0 9,-2 0-20,2-6-3,2-2-16,0 0-27,10-2 8,-2 2-32,4 0-42,6-2-26,0 4-112,0-3-290</inkml:trace>
          <inkml:trace contextRef="#ctx0" brushRef="#br0" timeOffset="4138.1156">2322 368 446,'0'0'127,"0"0"-97,0 0 142,0 0 13,0 0-51,0 0-45,0 0-23,0 0 12,0 0 15,0 0-17,0 6 24,0 4-39,-4 4-13,-6 6 12,4 0-12,-3 4-11,5 5-3,-1-4-24,0 4 32,5-1-37,0-5-4,0-1 7,0-3-8,0-1-1,5-5-8,4-2-6,0-1 5,2-2-8,-2-4-23,4 0 19,3 0-8,-3-4-5,8 0 1,-6 0-2,1-2 36,1-10-47,-1-2 2,-1-2 23,-1-4-14,-1 0 2,-1-2-1,-1-3-11,-5 2 44,1-2-31,0 1 4,-5 0 12,-2 2-1,2 4 9,-2 4-2,0 2 11,0 2 6,0 4-6,0 2 0,0 0 10,0 4 0,0 0 12,0 0-12,0 0-9,0 0 29,0 0-30,0 0 0,0 0 1,5 6 22,-1 6 21,-2 2 5,5 4-19,-3 0 30,1 0-32,-3 0-9,5 0 4,-3 2-7,3-2 0,-1 0-8,4 1-7,-4-3 30,1-3-31,1 1 0,0-3 9,-2-4-9,-4 0 0,7-3 0,-7 2-13,0-5 4,6 4-29,-6-5-45,0 0-34,0 0-68,5-2-184,-7-8-561</inkml:trace>
          <inkml:trace contextRef="#ctx0" brushRef="#br0" timeOffset="4676.4396">3015 412 529,'0'0'82,"0"0"-73,0 0 110,0 0 16,0 0-39,0 0 29,0 0-27,0-30-4,0 28 21,-7-2-18,1 2-21,-6 2 13,-1 0-34,0 0 14,-1 0-28,1 0 2,-3 4-2,-1 10-7,-1 2 16,2 2-22,-4 2-15,6 0 35,1 2-29,7-1-1,-4-2 10,4 2-15,4-3 11,2 0-24,0-4-9,0-3-6,0 2 15,8-5-19,6-2 3,3-4-25,8-2 14,0 0-43,4 0-21,2-2 9,-2-8-33,0-3-34,-2 2-47,2-11-28,-10 4-26,0 1-150</inkml:trace>
          <inkml:trace contextRef="#ctx0" brushRef="#br0" timeOffset="5601.5409">3008-137 523,'0'0'188,"0"0"-152,0 0 120,0 0 16,0 0-13,0 0-72,2 130-19,9-94 12,-1 2-9,-4 0-4,5 1 2,-1-2-24,-2-1 29,1 3-46,3-3-10,-6 0 34,7-2-28,1-2-11,-1-2-7,-2 0 0,3-4 18,-6-1-24,6-3-3,-5 0 3,-3-4 0,3 0 1,-5-4-2,4-3 2,-4-3 5,-2 1-6,-2-5-8,0-3 2,2-1 1,-2 0-23,0 0 0,0 0-23,0-3 33,0-12-30,0-4 0,0-3 14,0-1-10,0 0 5,0 1 14,0 1 5,0 1 8,0 2 5,0 2-19,9 0 24,1 2-22,-2 0-2,3 2 17,1 0-13,1 0 21,-5 2-17,6 4-4,-1 0 20,-1 2 2,1 2 0,-2 2-1,3 0 2,-4 0 8,4 0-9,-1 0 0,-2 0 7,1 0-6,-1 0 15,-3 0 9,4 4-5,-3 4 50,-1 2-26,2 0-14,-4 4 17,3 2-3,-5 2 1,6 0 6,-8 2-19,0 2 28,0 0-39,-2 0-4,0 0 13,0-4-20,0-1 2,0-3-12,0-6-26,0-1 5,0-4-106,0-3-79,-2 0-68,-2 0-242</inkml:trace>
          <inkml:trace contextRef="#ctx0" brushRef="#br0" timeOffset="6966.8791">3766 406 447,'0'0'513,"0"0"-460,0 0-45,0 0 110,0 0-48,0 0-30,0 0 11,28 12-22,-14-8-6,1-4 6,-1 2-22,1-2 29,-1 0-36,-1 0 0,1 0 1,-3-6-1,-5-2 0,6-2 0,-10 0 0,5 0 12,-7 0-12,0-2 0,0 2 9,0-2 4,0 2 15,-7 2-8,-2 0-18,-4 2 71,-8 4-5,6 0-42,-5 2-7,-3 0-3,4 0 12,-6 0-11,0 12-3,6 2 43,-6 4-33,7 0 12,1 0 5,1 2-16,5-2 5,-1 0-30,8 0 2,-3 0 7,7-2-9,0 2-14,0-4 13,0 3-15,7-4 16,5 0-25,3-3-19,1-2 34,3-2-38,6-6-6,2 0 14,0 0-6,2 0 11,2-10-8,-2-3-12,0-1 45,-5-2-32,-2 0 1,1-2 18,-6 0 0,-3 2 17,-3 2-7,-5 2 3,2 4 2,-4 2 8,0 2-8,-4 2 8,2 2 0,-2 0 1,5 0-1,-1 0 0,-2 0 40,6 6-23,-2 4 11,3 0 1,-3 2-15,4 0 21,-6 0-22,5 0-5,-3 3 41,-4-6-29,8 3-9,-8 0 6,5-2-8,-3 1 13,0-1-22,-2-5 0,6 2 11,-6-3-11,0-2-1,-2-1-1,0-1 4,0 0-12,0 0 0,0 0-31,0 0 33,0-10-28,0-5 1,7-6-3,-3-1-21,-2 0 37,7-2-27,-2 2-2,-5 4 42,7 0-8,0 4 8,-3 2 8,-1 2 1,4 2 11,-5 2-11,5 2 0,-5 0 16,8 0-15,-3 0 0,-3 0 10,8 2-11,-3 2 24,1 0-24,-2 0 0,1 0 14,3 0-2,-3 0 7,-5 0 17,6 0-14,-1 4 26,-7 0-29,7 2-5,-6 0 40,4 4-7,-5 0 5,5 2 20,-5 2-9,-1 0 38,-3 2-45,0 0-6,0-2 17,0 3-14,0-6-7,0 1 1,0-2-19,0 0 39,0 1-44,0-1-23,0-2 24,0-3-24,0 0-1,0-1-12,0-3-45,11-1 7,2 0-113,5 0-88,16 0-11,-10 0-70,-1 0-421</inkml:trace>
        </inkml:traceGroup>
        <inkml:traceGroup>
          <inkml:annotationXML>
            <emma:emma xmlns:emma="http://www.w3.org/2003/04/emma" version="1.0">
              <emma:interpretation id="{DAC5CE6F-4B48-4898-AA1B-040CB04E6516}" emma:medium="tactile" emma:mode="ink">
                <msink:context xmlns:msink="http://schemas.microsoft.com/ink/2010/main" type="inkWord" rotatedBoundingBox="7551,5069 10580,5016 10595,5850 7565,5904"/>
              </emma:interpretation>
              <emma:one-of disjunction-type="recognition" id="oneOf2">
                <emma:interpretation id="interp10" emma:lang="de-DE" emma:confidence="0">
                  <emma:literal>Mengen</emma:literal>
                </emma:interpretation>
                <emma:interpretation id="interp11" emma:lang="de-DE" emma:confidence="0">
                  <emma:literal>Mengerz</emma:literal>
                </emma:interpretation>
                <emma:interpretation id="interp12" emma:lang="de-DE" emma:confidence="0">
                  <emma:literal>Menagen</emma:literal>
                </emma:interpretation>
                <emma:interpretation id="interp13" emma:lang="de-DE" emma:confidence="0">
                  <emma:literal>Mangen</emma:literal>
                </emma:interpretation>
                <emma:interpretation id="interp14" emma:lang="de-DE" emma:confidence="0">
                  <emma:literal>Mengenz</emma:literal>
                </emma:interpretation>
              </emma:one-of>
            </emma:emma>
          </inkml:annotationXML>
          <inkml:trace contextRef="#ctx0" brushRef="#br0" timeOffset="12519.5836">5154 623 283,'0'0'150,"0"0"-94,0 0 52,0 0 15,0 0-16,0 0-28,0 2-9,0-2 28,0 0-11,0 0-5,0 0 4,0 0-19,0 0 1,0 0-7,0 0-16,0 0 13,0 0-33,0 0-6,0 0 14,0 0-8,0 0 0,0 0-5,0 0-14,0-4 27,0-4-33,0 0 0,0-5 1,0 3 0,2-2 8,5 1-9,-3-2 1,-2 4 17,5-4-18,-2-1-3,-3 2 3,5-2 0,-1-1 2,-4 0-2,7-1 0,-4 0 8,4 0-8,-5 0-4,5-2 4,-5 2 0,6-2 0,-4 2-5,3 0 5,-5 0 0,6 0 0,-4-1-2,-4 2 2,7-2 0,-7 2 0,5 0-1,0 0 1,-5 1-3,5 0 3,-3 1-7,-2 1 7,0 2 2,3 0 4,-2 0-6,-1 0 0,-2 0-6,2 0 6,-2 0-7,2 0 7,3 2-1,-3 0 0,-2 2-8,0 0 9,2 2-6,-2 2 6,0 0-4,0 0 4,0 2 1,0 0-1,0 0-10,0 0 0,0 0 1,0 0-1,0 0-8,0 0 9,0 0-2,0 4 11,0 4-2,0 2 2,0 2 3,2 2-3,0 4 0,5 1 6,-2 0-5,-3 2 8,5-2-9,-3 2 0,-2-3 6,2 0-6,5-3-1,-4 2 1,4-3 1,-5 2 12,5-2-13,-5-2 0,4 0 5,-4 2-5,0-2-1,5 0 1,-5 0 0,4 2 11,-2 0-11,1-2 0,-3 0 1,-2-2-1,2-2-4,2-2 3,-4-2 2,0 0 3,-2 0-4,2-2 0,-2-2-5,0 0 5,0 2-8,0-2 8,0 0-3,0 0-3,0 0-4,0 0-17,0 0 26,2-4-9,5-6 3,-3-4 7,6 0-14,-4-4 14,5-2-14,0 0-18,-4 0 31,4 0-17,-2 0 7,-2 2 10,-5 0-5,7 1-4,-5 2 10,-4-3-7,7-3-2,-3 3 5,-2-4-17,6 2 8,-4 2-19,-2-2 31,0 4-26,5 2-2,-5 2 27,0 4 2,0 0-7,-2 0 7,0 4 0,0-2 10,0 4-10,2 0 0,-2 2 2,0 0-2,0 0 0,0 0 0,0 0-6,0 4 5,0 10 2,0 2 8,0 4 18,0 0-11,0 2 0,0-2 7,0 2-22,0-1 30,8 1-23,-4 2-7,0-1 23,3 4-10,-3-3 1,6 0 1,-4-2-16,3-2 25,-3 0-25,4 0 0,-1-2 17,-3-2-15,3 0-2,-2 0 3,0-2 6,-3-2 2,-2-2-11,2-2-4,1-1 3,-3-4 1,-2-1-6,0 0-2,3-2-35,-3 2-6,0-2-72,0 0-65,0 0-80,0 0-265</inkml:trace>
          <inkml:trace contextRef="#ctx0" brushRef="#br0" timeOffset="13885.7899">5952 306 116,'0'0'411,"0"0"-307,0 0-71,0 0 46,0 0 18,0 0-55,0 0-9,38 26 9,-30-24-10,5-2 2,-1 0-6,-6 0-27,5 0 24,-1 0-25,-4 0 0,3-2 8,-5-4-7,4-2 8,-6 0 5,2 0-12,-4-2 34,2 0-36,-2 0 0,0-2 9,0 2 1,0-1-2,0 4 4,-2 0-3,-4 2 31,-8 1-5,1 0 0,-1 2-9,-3 2-10,-2 0 3,2 0 1,1 0-19,1 0 34,1 7-22,1 8 6,1 1 5,6 2-12,-1 4-5,5 0-7,0 4 1,2 0 11,0 2-12,0-2-10,0-2 10,0 0 0,2-4 0,11-2-13,-1-2-12,3-6 24,1-1-34,1-4-11,6-2 14,2-3-9,-2 0 9,4 0-13,0-4-21,0-9 38,-7-1-12,5-2-18,-10 0 0,3-2 3,-5-2 2,1 2 15,-3 2 15,-2 2 17,-5 2 6,-2 2 0,0 4 15,4 2 5,-6 2 13,2 2-1,-2 0-3,0 0 16,2 0-45,-2 0 7,2 4-4,-2 6 33,2 2 0,5 4-4,-3 2-15,-2 0 21,8 0-38,-6-2 2,-2 1 12,5-3-12,-5-1 12,0-3-14,0-1 1,-2-1 11,2-3-12,3-3-11,-2 1 10,-1-3-10,-2 0 1,0 0-13,0 0 20,0 0-4,0-10 7,0-5 0,0-3-6,0 0 6,0-2-1,0 2-16,2 2-6,-2 0 16,7 4 2,-3 2-29,0 0 26,5 2 8,-4 0 9,6 2-9,-5-2 0,6 0 17,1-2-16,3 0-1,-3 2 5,0 0-4,3 0 12,-3 4-12,-1 0-1,-6 4 27,5 0-8,1 0 1,-6 0 9,5 6-1,-4 4 15,0 0-11,-3 2-18,7 0 36,-4 2-16,0 2-3,-3-2 14,5 0-15,-7 0 11,0 2-12,3-2-10,-3 1 25,-2-2-30,0-1-12,0-1 1,0-4-3,0-1-2,0-1-72,0-5-74,5 0-52,6-5-186,0-8-316</inkml:trace>
          <inkml:trace contextRef="#ctx0" brushRef="#br0" timeOffset="16130.1929">6999 302 307,'0'0'258,"0"0"-168,0 0-48,0 0 96,0 0-31,0 0-22,0 0-28,0-38-14,-5 31 19,-6 4-24,0-1 39,2 2 4,-4 0-62,-3 2 23,-6 0-16,6 0-7,-9 11 13,8 4-12,-3 3-7,0 0 5,6 2-18,1 0 22,9 2-22,1 0-6,3-2 0,0-2 3,0 0-23,12-2-19,3-4-25,3-4 27,2-5-33,4-3-25,3 0 18,-2-5-4,-5-11 1,4-2 16,-6-2 20,-2 0 38,-5-2-4,-5 2 5,3 0 11,-7 2-9,1 4 9,2 2 1,-5 4-1,0 4 26,0 4 19,0 0-2,0 0 9,0 0-20,0 4-30,0 8 9,-5 0-3,2 6 33,3 0-28,0 4-6,0 0 25,0 2-3,0 0-5,8 0 7,-2-2-20,7 2 49,-1-2-36,1-1-23,-5-2 12,11 3-11,-9-1 6,9-1-8,-4 2 1,-6-2 12,2 0-13,-2-4-9,-4-2 9,-5-4 9,0 0 11,0-2 5,0 0-19,0 0 17,0 0-23,-12-2 0,4 2 7,-6-2-7,1-2 0,-8-2-1,4 0-10,1-2 5,-9 0-4,6 0-16,-8 0 14,0-8-3,0-2-3,6-2-11,-4-4 29,5 2-13,1-2 13,9 0-71,1 0 62,5 2 3,4-2-4,0 0-10,0-2-19,6 2 8,7-2-19,5 2 19,5-1 11,-4 6 13,8-3 7,0 3 0,-2 1 1,2 0 9,-4 2-9,6-2 15,6 2 13,-7-2-29,3 2 6,0-2-6,-2 0 0,0 0 4,0 2-4,-4-2-9,-7 2 9,-3 0 0,-1 0 10,-1-2 6,-4 2 9,-2-2 17,4 0-29,-7 0-5,5 0 3,-5 0-10,4-2 7,-6 2-8,0 2 0,-2 0 14,0 0-13,0 0 15,0 2 6,-9 0 5,-5 0-14,4 1-13,-4 2 6,-6 1 6,2 0-12,3 2-9,-8 0 9,5 2 6,1 12 6,-1 2 1,3 2-7,-4 4 17,13 0-23,-3 2-2,9 0 2,0-2 0,0 0 2,7-2-2,1-2-15,11 0 8,-2-4-9,3-4-17,7-2 11,2-4 5,7-4 16,-1 0-25,3 0 6,-3-12 11,2-6 0,-6 0 2,-7-2 4,-6 0-3,-7 0 5,-4 2 1,-5 2 0,3 0 7,-3 2-7,0 2-7,0 4 7,-2 0-7,4 4 6,3 2-34,-3 2 24,-1 0 9,6 0 2,-7 0 0,2 0 1,5 4 5,-7 4 24,8 4-13,-6 2-5,-2 0 20,7 2-18,-7 0-4,0 0 3,0-2-11,4 0 14,-4-2-16,-2-2 1,0-2 10,2-1-11,-2-3-1,0-3 1,2 1-6,-2-2 5,0 0-10,0 0-8,0 0 19,0 0-11,0-6-14,0-8-2,0-2 9,7-4 17,-1 0-14,3 0-6,-2 0 20,4 2-5,-5 4 0,4 0 5,1 4 2,-7 2 8,7 2-9,-6 2 0,6 2 9,-7 0-2,5 2 3,-4 0-1,6 0-9,-2 0 30,-1 0-18,6 0-5,-1 0 21,1 0-5,1 2-6,-3 4 15,-6-2-13,5 2 17,-1 2-10,-4 0-4,3 0 16,-5 0-5,3 2 2,-2 0 3,-3-2-5,0 2 31,3-2-25,-5 0-2,2 0 24,-2 0-4,0 2-6,0-2 4,0 2-17,0 0 20,0 1-29,-2-2-14,-3 1 11,3-2-11,2 1-14,0-2-1,0-1 1,0 0-13,0 0 2,0-2-33,2 0 7,9-1-15,0-3-28,1 0-21,5 0-41,3 0-9,22-11-39,-1-3-10,-1 0-125</inkml:trace>
        </inkml:traceGroup>
        <inkml:traceGroup>
          <inkml:annotationXML>
            <emma:emma xmlns:emma="http://www.w3.org/2003/04/emma" version="1.0">
              <emma:interpretation id="{26AAE9F9-800C-499C-8660-0B665681314D}" emma:medium="tactile" emma:mode="ink">
                <msink:context xmlns:msink="http://schemas.microsoft.com/ink/2010/main" type="inkWord" rotatedBoundingBox="11229,5102 12243,5084 12255,5741 11240,5759"/>
              </emma:interpretation>
              <emma:one-of disjunction-type="recognition" id="oneOf3">
                <emma:interpretation id="interp15" emma:lang="de-DE" emma:confidence="0">
                  <emma:literal>Mi,</emma:literal>
                </emma:interpretation>
                <emma:interpretation id="interp16" emma:lang="de-DE" emma:confidence="0">
                  <emma:literal>Mi",</emma:literal>
                </emma:interpretation>
                <emma:interpretation id="interp17" emma:lang="de-DE" emma:confidence="0">
                  <emma:literal>Mi.</emma:literal>
                </emma:interpretation>
                <emma:interpretation id="interp18" emma:lang="de-DE" emma:confidence="0">
                  <emma:literal>Min</emma:literal>
                </emma:interpretation>
                <emma:interpretation id="interp19" emma:lang="de-DE" emma:confidence="0">
                  <emma:literal>Min,</emma:literal>
                </emma:interpretation>
              </emma:one-of>
            </emma:emma>
          </inkml:annotationXML>
          <inkml:trace contextRef="#ctx0" brushRef="#br0" timeOffset="18360.0402">8837 546 546,'0'0'233,"0"0"-158,0 0 6,0 0 59,0 0-56,0 0-48,-7 0 16,7 0-10,0 0 5,0-4 14,0 0-12,0-2 13,0-2-18,0-2-18,0-4 11,0-4-24,0-2-12,0-2 6,9-2-1,-5-2 2,1 2-8,4-2 0,-5 2-1,3 0 1,-3 0-2,1 0 2,0 0 0,-1-1 7,-2 4-7,0-1-3,5 4 3,-5 1 0,-2 3 0,0 5 0,2-2 6,0 5 0,-2 0-6,6 4 0,-6 0 5,0 2 3,0 0-7,0 0 4,0 0 2,0 0-10,0 0 3,0 2-7,0 10 7,2 4 8,0 4 1,0 0-7,2 5 5,3-3 9,-3 1-16,3 2 0,0 0 0,-3 0 0,3-1 0,-3 0 0,6-2 1,-6-2 4,-2-2-5,7-2-4,-7-2 3,2-2 1,3-2-10,-4-2 9,-1-4-12,5 0 4,-5-2-6,0-2-12,0 0 6,7 0-11,-2 0 9,4-10 21,2-4-6,1-6 0,-3-2 7,-1-2-18,2-4 10,1 0-10,-3-2 6,-4 2 6,5 0 4,-9 2-3,2 1 6,4 1-7,-6 2 7,-2 4 0,2 2 1,0 2-1,-2 4 7,5 2 6,-5 2-13,0 0 0,0 2 6,2 0-5,-2 0 0,0 2-1,2 2 1,-2 0 16,0 0-17,0 0 1,0 0 9,0 0-4,0 4-5,0 6-1,0 6 13,0 2 32,0 2-32,4 3-4,1-1 16,0 0-12,-3 2-6,7-2-2,-5 0-3,0 2 17,8-2-18,-8 2-1,5-2 10,-5-2-9,3 0 1,-3-4-2,1 0 1,2-4-6,-3 0 5,5-4-45,-5 2-32,8-4-67,1 2-68,-1-1-135,-6-2-246</inkml:trace>
          <inkml:trace contextRef="#ctx0" brushRef="#br0" timeOffset="19439.0379">9472 144 500,'0'0'292,"0"0"-204,0 0-27,0 0 57,0 0-76,0 0-26,0 0 19,0 22-34,0-14 6,0-1 9,0 0-16,0-3 6,0-1-6,0 0-18,0-3 18,0 0-23,0 0-3,0 0 14,0 0 12,0 0 29,0 0 13,0-3-20,0 2 19,0-1 11,0 2 23,0 0 31,0 0 2,0 0 23,0 0-51,0 0-38,0 0-2,0 0-40,0 3-4,0 1-45,0 3-84,0 1-78,0-1-132,2 0-523</inkml:trace>
          <inkml:trace contextRef="#ctx0" brushRef="#br0" timeOffset="18893.5549">9491 426 575,'0'0'202,"0"0"-95,0 0 52,0 0 0,0 0-55,0 0-28,0 0-7,0 6 13,0 4-4,0 0 10,0 2-34,0 0-21,0 3-2,0-1-21,0-1 6,0 1-16,0-1-7,0-3-2,0-5-39,0-1-73,0-4-77,0 0-82,6 0-223,-4-1-62</inkml:trace>
          <inkml:trace contextRef="#ctx0" brushRef="#br0" timeOffset="20590.8101">9844 492 856,'0'0'269,"0"0"-197,0 0-34,0 0 98,0 0-55,0 0-17,0 0 6,0 35-32,0-20-8,0 3-5,0 3-24,0-3 21,0 0-22,-2-3-42,-5 0-30,2 1-79,1-4-82,-5-2-300</inkml:trace>
        </inkml:traceGroup>
        <inkml:traceGroup>
          <inkml:annotationXML>
            <emma:emma xmlns:emma="http://www.w3.org/2003/04/emma" version="1.0">
              <emma:interpretation id="{0CB2CF62-3DF2-4A02-997B-A0A4642E3A25}" emma:medium="tactile" emma:mode="ink">
                <msink:context xmlns:msink="http://schemas.microsoft.com/ink/2010/main" type="inkWord" rotatedBoundingBox="12702,5036 13677,5018 13687,5536 12712,5553"/>
              </emma:interpretation>
              <emma:one-of disjunction-type="recognition" id="oneOf4">
                <emma:interpretation id="interp20" emma:lang="de-DE" emma:confidence="0">
                  <emma:literal>die</emma:literal>
                </emma:interpretation>
                <emma:interpretation id="interp21" emma:lang="de-DE" emma:confidence="0">
                  <emma:literal>Die</emma:literal>
                </emma:interpretation>
                <emma:interpretation id="interp22" emma:lang="de-DE" emma:confidence="0">
                  <emma:literal>di</emma:literal>
                </emma:interpretation>
                <emma:interpretation id="interp23" emma:lang="de-DE" emma:confidence="0">
                  <emma:literal>dir</emma:literal>
                </emma:interpretation>
                <emma:interpretation id="interp24" emma:lang="de-DE" emma:confidence="0">
                  <emma:literal>diel</emma:literal>
                </emma:interpretation>
              </emma:one-of>
            </emma:emma>
          </inkml:annotationXML>
          <inkml:trace contextRef="#ctx0" brushRef="#br0" timeOffset="22558.3154">10546 332 97,'0'0'314,"0"0"-178,0 0-13,0 0 24,0 0-4,0 0-52,0 0-33,0 0 13,0 0-8,0-2-6,0-2 17,0-4-15,0 0 15,0-2-47,0 0-25,0 2 18,0 0-18,0 2-2,0 0 12,0 0-12,-6 4 30,-4 0-20,-1 2-9,-1 0 49,2 0-27,-3 0-14,-8 0-7,3 0 6,3 0 11,-8 8-18,4 4 0,3 0 6,-1 4-7,3 0 0,1 0 0,1 0-6,8 0-9,-3 0 14,5-4-23,2 0 16,0-2-19,0-2-6,0 0 8,0-2-14,4 0 27,5 0-24,5-2-2,1 0 15,1-2-10,6-2-4,-2 0 0,5 0-11,-5 0 19,4-8-23,-6-4-2,-1-4 35,2 0-5,-5-4-1,-6 0 16,3 0 9,-2-2 2,-4 2-2,-3-4-7,0-2 7,-2-3 1,0-2-1,0-4 0,0 3 0,0 0-6,-2 4 2,-5 6 4,-2 4 1,0 6 7,5 2 31,-2 2-13,0 2-7,2 0 24,4 2-24,-2 0-19,2 2 19,-2 2-7,2 0-4,0 0 0,0 0-7,0 0 24,0 0-25,0 0-13,0 0 5,0 0 0,0 8 2,0 2 6,0 4 0,0 4 13,4 4 1,-2 2 2,0 4 18,6 3 2,-4-2-11,-4 1-5,4 1-14,1-3 29,-1-1-34,-4 2-1,4-5 16,1 0-4,0-2 7,-3-2-15,0-4 5,5-2 6,-3-2-15,-2-2-6,5-2 5,-2-4 1,-3 0-1,7-2-27,-3 0-21,5-2 21,1 0-27,1 0-1,1-12-2,1-4-25,1-2-2,-1-2-8,-1-2-8,-1 0 39,-7 0 10,6 4 9,-10 2 15,5 4 27,-7 2 1,0 6 20,0 0 37,0 4 50,0 0-13,0 0-22,0 0 8,0 0-11,0 0-32,0 0-17,0 8 10,0 2 43,0 2-31,0 0-3,0 4 12,0-2-18,0 2 2,0-2-17,0-2-17,0 0 29,4-4-30,-4 0 1,4-2 4,-2 0-5,6-2-1,-6-2-24,7-2-39,-5 0 2,7 0-43,3-4-21,-6-12-92,1 2-415</inkml:trace>
          <inkml:trace contextRef="#ctx0" brushRef="#br0" timeOffset="22921.1824">10775 85 869,'0'0'626,"0"0"-545,0 0 43,0 0 126,0 0-92,0 0-128,0 0-30,-2 0-21,2 0-74,0 0-6,0 0-41,0 9-104,0 0-110,0 1-446</inkml:trace>
          <inkml:trace contextRef="#ctx0" brushRef="#br0" timeOffset="23666.8184">10989 322 876,'0'0'183,"0"0"-122,0 0 0,0 0 52,0 0-44,0 0-25,0 0-5,52 16-29,-42-14-8,4-2 11,4 0-12,-2 0 13,-3 0-14,3 0-2,-3 0 2,-3-4 0,2-4-12,-1-2 5,-2-2 4,-4 0 2,-3 0 1,2-2 0,1 0 7,-5-1-6,0 4 6,0-1-7,0 2 2,0 2 25,-9 2-12,-5 3-14,1 2 38,-3-2-2,1 3-23,-1 0 2,-1 0-15,-6 0 38,5 0-24,-4 7-7,2 0 14,4 1-6,1 2 6,4 3 4,-3 1-17,10-1 25,-3 4-34,5 1 0,2 2 16,0 0-10,0 0-4,0 0 12,0 0-13,11-4 34,-5 0-35,6-2 0,3 0 1,6-4-1,-2-2-1,10-2 0,0-2 0,2-4-11,0 0 12,6 0-11,-11 0 11,-4 0-1,-6 0 1,-5-2-1,-2 0 2,-7 0 28,-2 2-21,0 0-1,0 0 9,0 0-16,0 0-18,0 0-36,0 0-51,0 0-3,2 0-110,1 0-129,-3 0-530</inkml:trace>
        </inkml:traceGroup>
        <inkml:traceGroup>
          <inkml:annotationXML>
            <emma:emma xmlns:emma="http://www.w3.org/2003/04/emma" version="1.0">
              <emma:interpretation id="{D7F8379A-B04D-4388-A46C-96C8D4DEF6EC}" emma:medium="tactile" emma:mode="ink">
                <msink:context xmlns:msink="http://schemas.microsoft.com/ink/2010/main" type="inkWord" rotatedBoundingBox="14205,4880 15048,4865 15059,5472 14215,5487"/>
              </emma:interpretation>
              <emma:one-of disjunction-type="recognition" id="oneOf5">
                <emma:interpretation id="interp25" emma:lang="de-DE" emma:confidence="0">
                  <emma:literal>&amp;</emma:literal>
                </emma:interpretation>
                <emma:interpretation id="interp26" emma:lang="de-DE" emma:confidence="0">
                  <emma:literal>K</emma:literal>
                </emma:interpretation>
                <emma:interpretation id="interp27" emma:lang="de-DE" emma:confidence="0">
                  <emma:literal>4</emma:literal>
                </emma:interpretation>
                <emma:interpretation id="interp28" emma:lang="de-DE" emma:confidence="0">
                  <emma:literal>5</emma:literal>
                </emma:interpretation>
                <emma:interpretation id="interp29" emma:lang="de-DE" emma:confidence="0">
                  <emma:literal>k</emma:literal>
                </emma:interpretation>
              </emma:one-of>
            </emma:emma>
          </inkml:annotationXML>
          <inkml:trace contextRef="#ctx0" brushRef="#br0" timeOffset="24605.2797">12119 13 476,'0'0'313,"0"0"-160,0 0-13,0 0 27,0 0-63,0 0-53,0 0 26,0-54-25,0 52 8,0 0 18,-2 2-11,-12 0-20,-1 0-7,-6 0-40,-1 0 40,-4 6-29,-1 4 7,2 2 2,5 2-14,5 0 8,1 0-14,3-2-4,7 2-7,4-2 5,0 2-13,0 3 6,0-4-16,15 3 16,1 0-16,1-2-12,6 3 41,-3-3-14,5-3 0,-6 1 5,6 1-13,2-5 15,-2 2-11,-6-2-3,-1 2 19,3 0 2,-8-1 0,-5 4 6,4-3 10,-3 2 15,-5-2-12,0 2-12,3-2 25,-7 0-19,0-2 9,0 2 15,0-2 1,-7 2 26,-8-2-17,-3 0-16,1 0 29,-8-2-16,-4-2-19,-2-2 5,-5 0-29,3-2 14,2 0-15,0 0-39,2-4 23,4-2-25,0-2-22,7 2-25,5 2-61,-3 0 23,5-2-88,5 2-126,-1 0-372</inkml:trace>
          <inkml:trace contextRef="#ctx0" brushRef="#br0" timeOffset="25514.6407">12375-159 529,'0'0'332,"0"0"-217,0 0-1,0 0-5,0 0-18,0 0-36,0 0-45,4-24 12,-2 21-22,6 2 1,-4 1 26,3 0-12,-1 0-1,8 0 7,-1 0-14,0 6 31,3 2-22,-1 0-5,1 2 8,-1 2-9,-5-2-4,1 2 4,-7-2-4,-4 0 52,0 0-7,0 0 21,0 2 36,-2 2-16,-9 2 5,-3 0-15,1 2-32,-3 2 21,1-2-41,1 2-6,1-4 14,2-2-23,4 0-8,-2-4-7,5-1 1,4-2-4,-2 1 3,2-4-21,0 2 15,0-2-15,0 0-2,4-1-10,14 1-11,4-3 44,7-1-28,0 0 6,2 0 21,-2 0 0,-2 0 1,-2 0 0,-10 0 0,-8 0 21,2 0-14,-9 0 15,0 0 29,0 0-10,0 0-2,0 0-39,0 0-7,0 0 6,0 0-90,0 0-101,-2 2-150,-9 2-378</inkml:trace>
        </inkml:traceGroup>
        <inkml:traceGroup>
          <inkml:annotationXML>
            <emma:emma xmlns:emma="http://www.w3.org/2003/04/emma" version="1.0">
              <emma:interpretation id="{532DB89F-AB5B-49A2-9B20-5A17B6B5EF90}" emma:medium="tactile" emma:mode="ink">
                <msink:context xmlns:msink="http://schemas.microsoft.com/ink/2010/main" type="inkWord" rotatedBoundingBox="15541,4814 20502,4726 20515,5495 15555,5582"/>
              </emma:interpretation>
              <emma:one-of disjunction-type="recognition" id="oneOf6">
                <emma:interpretation id="interp30" emma:lang="de-DE" emma:confidence="0">
                  <emma:literal>überdecken:</emma:literal>
                </emma:interpretation>
                <emma:interpretation id="interp31" emma:lang="de-DE" emma:confidence="0">
                  <emma:literal>überdecken</emma:literal>
                </emma:interpretation>
                <emma:interpretation id="interp32" emma:lang="de-DE" emma:confidence="0">
                  <emma:literal>überdecken;</emma:literal>
                </emma:interpretation>
                <emma:interpretation id="interp33" emma:lang="de-DE" emma:confidence="0">
                  <emma:literal>überdecke:</emma:literal>
                </emma:interpretation>
                <emma:interpretation id="interp34" emma:lang="de-DE" emma:confidence="0">
                  <emma:literal>überdecken!</emma:literal>
                </emma:interpretation>
              </emma:one-of>
            </emma:emma>
          </inkml:annotationXML>
          <inkml:trace contextRef="#ctx0" brushRef="#br0" timeOffset="27441.7153">13195 123 538,'0'0'176,"0"0"-112,0 0 47,0 0-1,0 0-26,0 0-8,0 0-38,0 0-6,0 0 4,0 0-8,0 0 30,0 0-25,0 2-11,-2 8 24,-2 0 2,-6 4 0,4 1 12,-5 0-12,9 2 17,-6-3-40,4 0-9,4-2 6,-2-2-10,2 0-11,-2-1-1,2 2 1,0-1 5,0 2-6,0 0-14,0 0 14,0-2 0,4 2 0,0-2-6,6-4-7,-4 0 7,3-2-13,5-2-14,-8-2 6,5 0-5,1 0 21,1 0 5,0 0-1,1-6-5,-6-4 8,6 2-8,-3 0 5,2 0 5,-3 0 2,-2-4-15,1 2 1,-3-2 3,4-2 1,-4 0-9,1-1 19,-1 4 0,2-1-9,-6-1 2,2 6 1,3-1-6,-5 0 11,-2-1-2,2 1 3,-2 1 1,0 0 11,0 3-5,0 3 0,0-2 37,0 1-31,0 2-3,0 0 10,0 0-6,0 0 9,0 0-4,0 0-12,0 0 37,0 0-36,0 5-7,0 0 0,0 5 16,0 2 6,0 1-20,0 2 3,0 2 23,0-1-27,0-2-1,4 2 8,4-2-2,-4 0 0,3-2-7,-3 0 0,2-4-4,4 0 4,1-2-21,-5-2-11,5 0-42,3-4-41,11 0-73,-8 0-96,-3-10-234</inkml:trace>
          <inkml:trace contextRef="#ctx0" brushRef="#br0" timeOffset="28066.0902">13237-83 426,'0'0'576,"0"0"-424,0 0-21,0 0-28,0 0-33,0 0-21,0 0-41,9 0-7,-7 0-1,3 6 0,4 2 21,-5 2-21,7-2-25,-1-2-20,-2-2-98,15-4-104,-8 0-122</inkml:trace>
          <inkml:trace contextRef="#ctx0" brushRef="#br0" timeOffset="28363.3218">13440-49 780,'0'0'250,"0"0"-179,0 0 18,0 0-5,0 0-63,0 0 10,0 0-22,11 8-2,-9 0 9,5-2-16,-5 2 0,5-2-37,6-2-102,0 0-90,1-4-184</inkml:trace>
          <inkml:trace contextRef="#ctx0" brushRef="#br0" timeOffset="29193.7401">13676-236 751,'0'0'195,"0"0"-143,0 0 37,0 0 26,0 0-54,0 109-7,0-79-35,0 2-5,0 2 14,0 2 8,0-2 3,0 2-11,0-2-28,2-2 31,1-2-31,-1-3-1,3-4 1,-1-5 0,-4-1 0,2-7-12,-2-4-8,0-4 20,0-2-24,0 0 5,0 0 17,0 0-8,0 0 3,0 0-19,0-10-13,0-2 39,2-2-12,5-4 1,-3 0-2,10 1-9,-3 3-1,5 2-9,-1 2 13,1 0 19,1 5-17,4 1 17,-3 1 0,-3 3 6,5 0 4,2 0-10,-6 7 0,7 4 17,-8 3-17,1 1 1,-8-1 21,1 0-2,1 0 2,-6 0 7,-4 0-3,0-1 38,0 2-22,0-1 12,-10-2 18,2 0-15,-7-2-6,-8 0-20,5-2-24,-9-2 35,3-2-34,-3-2-8,5-2-17,-5 0-17,4 0-2,6 0-34,-1-4-28,7 0 24,5 0-48,6 0-44,0 0-61,0 0-410</inkml:trace>
          <inkml:trace contextRef="#ctx0" brushRef="#br0" timeOffset="30259.2074">14233 210 517,'0'0'87,"0"0"-51,0 0 65,0 0-13,0 0-36,0 0 0,0 0-41,101 11-11,-86-11-2,3-4-7,-3-6 9,-3-2-23,-1 1-3,-9 1 26,0-5-2,-2 4 2,0 0 19,0-1 9,0 4 35,-4 0-1,-9 2-23,-1 2 5,-1 2-44,-6 2 44,-1 0-23,-3 0-15,4 0 33,-6 12 0,0 4 8,4 0 17,6 5-28,5-2-19,8 2 1,4 1-17,0 0 10,0 2-11,2-2-13,14-2 12,7-2-7,-4-2-17,6-4-5,4-4-24,0-4 8,4-4-40,3 0-12,-5-2 24,0-12-5,-4-2 5,-2 0 26,-8 2 13,-3 0 35,-8 4 0,3 1 0,-3 4 21,2 1-8,-4 2-12,5 2 31,-7 0-23,2 0 37,4 8-1,-4 6-2,0 0 34,3 2-21,-5-2-11,7 2-23,-4-2-22,-3-2 18,2-2-18,1-2 0,-3-4-1,-2 0 1,0-4-9,0 0 9,0 0-4,0 0 4,0 0 0,0-2-19,0-8 18,0-4-10,0 0-11,0-6 0,-7 0-3,1-4 24,-4 2-4,4 0 5,-5 2 0,7 6 1,-6 1 29,6 5 27,4 5-5,0 0 49,0 3 4,0 0 23,0 0 12,0 0-38,0 0-44,0 0-58,2 0 12,8 0-19,-2-1 7,7-3 0,6-3-9,1 1 8,2-2-21,3 2 0,-7 2-38,1 3-6,-8-2-68,-5 3-20,2 0 10,1 0-52,-7 0-173</inkml:trace>
          <inkml:trace contextRef="#ctx0" brushRef="#br0" timeOffset="31114.0188">15129 250 140,'0'0'335,"0"0"-224,0 0-56,0 0 69,0 0 19,0 0-43,0 0-2,7-66-26,-14 56-20,-2-1 56,-6 4-53,-4-1-7,0 1-9,1 1 41,-7 6-21,0 0-25,4 0-27,-6 0 43,0 13-37,9 2-3,3 3 9,1 3-18,5 1-1,5 2-4,4 0-1,0 0-9,0 0 6,6-2-21,8-2 0,6-4-23,-2-4-11,7-6-27,-4-2-20,4-4 36,0 0-29,-5-4 10,-3-12 37,-1-6 26,-3-2 28,-2-2 1,1-4 1,-8-2 3,3 0-3,-5-5 0,-2 1 8,0 0-8,0-2 0,0 0-1,0 2-2,0 6 1,-2 8 4,-7 6-2,7 6 69,-5 6-11,2 0 12,3 4-15,2 0-26,0 0 10,0 0-29,0 0-10,0 0 1,0 0 12,0 0 13,0 0-9,0 0-9,0 10 48,2 4-15,8 6-5,-4 2 9,3 4-10,-3 4 2,4 0-21,-6 2-16,5 0 34,-5 1-21,0-4-3,4-2 12,-4-1-22,-2-2 15,5-2-15,-5-4 3,2-2-2,4-4-1,-6-2-32,2 0-33,3-2-55,-3 0-44,0-2-88,6 0-244</inkml:trace>
          <inkml:trace contextRef="#ctx0" brushRef="#br0" timeOffset="31648.6181">15456 274 2,'0'0'690,"0"0"-628,0 0-43,0 0 36,0 0-12,0 0 6,0 0-11,94 6-28,-74-6 9,3 0-19,-8-8 0,1 0-7,-3-4-9,0-1 16,-8-1-2,4 1 2,-9-1 6,0 0 14,0 1 11,0 4 42,-9-1 14,-5 3-19,-1 3-24,-1 0 27,-1 4 19,-8 0-51,5 0-4,-7 0 26,2 7-15,-1 5 30,-1 2-32,7 4-21,-3 0 18,8 1-10,9 2-13,-2 1-13,8-2 4,0 2-9,0-2 0,14-2-36,9-4 5,-2-2-42,11-6-39,1-2-60,23-4-37,-11 0-70,-1-10-114</inkml:trace>
          <inkml:trace contextRef="#ctx0" brushRef="#br0" timeOffset="32106.3415">16034 189 459,'0'0'296,"0"0"-155,0 0-18,0 0 35,0 0-47,0 0-47,0 0-6,-48-50-16,33 46 8,-3 4 28,-7 0-34,-1 0 14,-3 0-10,0 4 0,0 9 33,7 1-27,-1 4-12,6 0-5,5 1-19,8 4 25,2-1-43,2-2 1,0 0-6,8-2 5,15-2-16,4-2-21,4-6-41,7-6-17,2-2-59,2 0-36,6 0 1,9-18-107,-12 2 28,-5-2-346</inkml:trace>
          <inkml:trace contextRef="#ctx0" brushRef="#br0" timeOffset="32667.9222">16136-296 806,'0'0'191,"0"0"-190,0 0-1,0 0 87,0 0 1,0 0-9,0 109-30,0-72-17,0 6 29,0 1-3,0 0-15,0-2-12,0 2-15,0-4 10,0-2-8,0-2-17,0-3 24,0-8-25,0-2-1,0-3 0,0-6 2,0-4-2,0-4 1,0-2-4,0-2-12,0-2 16,0 0-16,0 0 6,0 0-30,4-2 17,8-10 22,3-4 2,3-2 3,5-4-4,-2-2-3,4-1 2,2 1-5,0 1 6,0-2-17,-6 5-40,4 4 30,-7 0-15,-3 4 1,-3 4-8,-1 0 7,-9 4-26,-2 0-41,0 4-27,0 0-76,-9 0-308</inkml:trace>
          <inkml:trace contextRef="#ctx0" brushRef="#br0" timeOffset="32960.1516">16323 171 90,'0'0'829,"0"0"-722,0 0-38,0 0 88,0 0-36,0 0-29,0 0 20,33 85-56,-21-69-34,1-4-4,1 0-18,-3-4-1,-1 0-82,9-4-97,1 0-16,2-2-166,-6 0-402</inkml:trace>
          <inkml:trace contextRef="#ctx0" brushRef="#br0" timeOffset="34125.6199">16688 162 314,'0'0'747,"0"0"-614,0 0-104,0 0 49,0 0-23,0 0-54,0 0 21,36 0-8,-20 0-13,1 0 11,4 0-12,-3 0-22,9-5 14,-8-4-30,6-2 5,-5-1 4,0 0-29,-11 0 29,-2 2-6,-7 0 35,0 0 7,0 4 27,-14 0 0,1 2 11,-10 2 16,1 2 10,-6 0-37,-9 0 3,2 10 40,-3 6-8,5 2-11,2 4-5,4 0-23,4 3 27,10-2-30,7 2-14,-2-1 6,8 2-19,0-2-5,10-2 4,9 0-17,4-4 8,6-4-48,2-6-24,9-2 10,-5-6-54,6 0-5,1-2 2,1-10 9,-3-6 48,-7 0-64,-2-2 15,-4 0 63,-4 2 49,-10 0 9,-5 5 59,2 4 37,-8 0 24,0 8-52,3 1-48,-5 0 19,2 0 4,-2 0-11,6 12 12,1 0-4,-5 4 12,3 4-34,-3 0-5,-2 0 14,5-2-11,-5-2-1,0-2-5,0-6-9,2-2 7,-2-2-8,0-4-24,0 2 8,2-2-23,-2 0-30,2 0-30,5 0 30,-5-10 68,4-4 1,4-6 0,-6-4 1,5-2 0,5-6 6,-6 2-7,3-3-1,3 8 1,-3 4 0,-7 7 23,3 6 76,-4 4 2,-1 2-14,-2 2-14,4 0-38,3 0 10,-3 0-41,7 0-3,3 0-2,1 0-6,-1 5 6,1 2-6,1 4 7,-3 0 6,1 0-5,-6-1-1,1-1 30,1 0 4,-6-1 1,0-2-4,1-1-4,-5 2 49,0-3-27,0 3 12,0 2 33,0 3 0,-7 2-3,-7 2-20,1 2-20,0 2 44,4-2-51,0-2-11,5-2-6,4-2-27,0 0 0,0-4-9,8 0-41,13-2 1,8-4-64,2-2-64,9 0-23,9-6-56,-5-8-87,-8 0-53</inkml:trace>
          <inkml:trace contextRef="#ctx0" brushRef="#br0" timeOffset="42654.0735">18026 57 738,'0'0'213,"0"0"-131,0 0 3,0 0 49,0 0-30,0 0-63,0 0-8,0 0-1,0 0 13,0 0 48,0 0-25,0 0-9,0 0-5,0 0-16,0 0-10,0 0-28,0 0 11,0 2-17,0 2 6,2 2-7,2 0 7,3 4 0,1-1-7,2 0-28,1 1-28,-7-2 20,5 1-42,-4-2-15,-1 1-19,1-1-64,-3-6-165</inkml:trace>
          <inkml:trace contextRef="#ctx0" brushRef="#br0" timeOffset="43232.5968">18005 378 441,'0'0'579,"0"0"-437,0 0-26,0 0 62,0 0 4,0 0-80,0 0-54,5 10 11,-3-6-27,2 2-16,6 0 25,-6 0-28,5 0-12,-5 0-1,5 0-1,-4-2-8,4 0-48,-5-2-68,9-2-31,1 0-91,-3 0-296</inkml:trace>
        </inkml:traceGroup>
      </inkml:traceGroup>
      <inkml:traceGroup>
        <inkml:annotationXML>
          <emma:emma xmlns:emma="http://www.w3.org/2003/04/emma" version="1.0">
            <emma:interpretation id="{CF86DB73-B8CA-4DCA-8549-5FE67E04E6C3}" emma:medium="tactile" emma:mode="ink">
              <msink:context xmlns:msink="http://schemas.microsoft.com/ink/2010/main" type="line" rotatedBoundingBox="2381,6210 19443,6038 19454,7163 2392,7335"/>
            </emma:interpretation>
          </emma:emma>
        </inkml:annotationXML>
        <inkml:traceGroup>
          <inkml:annotationXML>
            <emma:emma xmlns:emma="http://www.w3.org/2003/04/emma" version="1.0">
              <emma:interpretation id="{DBCD0DF4-4D33-4191-9B63-B2689FA10BF0}" emma:medium="tactile" emma:mode="ink">
                <msink:context xmlns:msink="http://schemas.microsoft.com/ink/2010/main" type="inkWord" rotatedBoundingBox="2383,6381 5516,6350 5525,7205 2391,7237"/>
              </emma:interpretation>
              <emma:one-of disjunction-type="recognition" id="oneOf7">
                <emma:interpretation id="interp35" emma:lang="de-DE" emma:confidence="0">
                  <emma:literal>OMS-SM</emma:literal>
                </emma:interpretation>
                <emma:interpretation id="interp36" emma:lang="de-DE" emma:confidence="0">
                  <emma:literal>eis*</emma:literal>
                </emma:interpretation>
                <emma:interpretation id="interp37" emma:lang="de-DE" emma:confidence="0">
                  <emma:literal>AMES-SM</emma:literal>
                </emma:interpretation>
                <emma:interpretation id="interp38" emma:lang="de-DE" emma:confidence="0">
                  <emma:literal>OMS-Sin</emma:literal>
                </emma:interpretation>
                <emma:interpretation id="interp39" emma:lang="de-DE" emma:confidence="0">
                  <emma:literal>AMES-Sin</emma:literal>
                </emma:interpretation>
              </emma:one-of>
            </emma:emma>
          </inkml:annotationXML>
          <inkml:trace contextRef="#ctx0" brushRef="#br1" timeOffset="56320.9233">72 1850 179,'0'0'113,"0"0"-69,0 0 21,0 0-19,0 0-4,0 0-10,0 0 7,13-2 1,-11 0-4,-2-2 22,0 2 0,0-2-5,0 2 27,0-2-7,0 2-5,0-2 0,0 2-20,-6 0 32,-3 0-18,-1 2-13,2 0 12,-3 0-4,-1 0-18,-1 0-11,5 2-10,-4 8 30,3 0-37,3 2-11,4-2 11,2 2-11,0 0-2,0-2 1,0-2-30,10 0 21,3-2-41,8-4-7,-1 0 23,2-2-4,-2 0 3,3-2-2,-6-8-23,1 0 28,-7-2-6,-4 0 0,0 0 29,-7 2 10,0 0 0,0 2 22,-2 0 13,-12 2 31,-1 4 8,-6 0-14,6 2 3,-1 0 3,3 0-14,1 0-10,4 0-21,1 0 14,7 2-35,0 6-16,0 0 1,0 0-34,0 0-49,9-2-22,11-6-53,-5 0-49,6 0-149</inkml:trace>
          <inkml:trace contextRef="#ctx0" brushRef="#br1" timeOffset="69821.8565">1464 1627 175,'0'0'249,"0"0"-168,0 0-7,0 0 27,0 0 10,0 0-17,0 0-5,0 0-12,0 0 5,0 0-27,0 0-10,5 0 3,3 0-7,6 0-5,1 0-16,6 0-11,-1-4 20,-3 2-28,8 0-1,-8-2 2,6 2-1,-5-2 8,-3 2-9,-3 2-4,-3 0-3,-5 0-2,0 0-13,-2 0-5,6 0-7,-4 0-18,-2 0-35,-2 0-50,0 0-45,0 0-81,0 2-265</inkml:trace>
          <inkml:trace contextRef="#ctx0" brushRef="#br1" timeOffset="68993.6272">1168 2056 504,'0'0'84,"0"0"-26,0 0 66,0 0-13,0 0-45,0 0-37,0 0 23,0 3-5,0-3-4,0-3 3,0-4-24,0-4-8,0 1-8,6-4-6,-1 2 19,6-2-17,-4-2-1,1 0 10,2 0-9,-4 0-1,5 0-1,-1 0 2,-4 2 4,-4 4-6,5 2 0,-5 2 1,0 4 0,-2 0 0,2 2 12,-2 0 5,0 0 17,0 0-10,0 0-11,0 0 17,0 0-21,0 0-9,0 0 0,0 0 0,0 0 18,0 2-18,0 4 10,0 0 18,0 2-8,0 2-4,5 2 6,-2 2-2,-1 0 19,0 0-22,0 2-5,-2 2 19,0-2-9,2 0-2,3 2-4,-3-2-9,0 0 25,0 0-18,0 1-4,-2-3 11,5 1-6,-3-2-4,1-4-1,-1 0-10,0-4 14,-2 2-15,0-3-2,0-2 2,0 0 0,0-2-16,0 2-31,0-2-40,0 0-46,0 0-108,0 0-96,0-6-604</inkml:trace>
          <inkml:trace contextRef="#ctx0" brushRef="#br1" timeOffset="70288.7619">1518 1802 515,'0'0'147,"0"0"-103,0 0 61,0 0 16,0 0-53,0 0-16,0 0 22,0 0-17,4 0 6,9 0-9,-1 0-11,1 0 4,2 0-27,-1 0-4,-1-2 12,3 2-18,-3 0 10,-1 0-7,1 0-7,-5 0 19,2 0-11,-1 0 1,-3 0 4,-4 0-5,5 0 5,-4 0-19,1 0 1,-2 0 4,3 0-5,-3 0-9,2 0-7,-2 0-37,-2 0-37,7 0-87,-2 0-129,-1-2-309</inkml:trace>
          <inkml:trace contextRef="#ctx0" brushRef="#br1" timeOffset="75288.8088">2206 1418 333,'0'0'159,"0"0"-91,0 0 3,0 0 66,0 0-32,0 0-31,0 0-3,0-9-15,0 7 31,0-2-23,0 1-2,0 2-1,0-3-15,0 2-2,0-2 1,0 1-10,0 2 11,0-2-15,0 2-7,0-2 8,0 2-7,-4-1-12,-3 0 3,4 0-10,-1 2 20,0 0-24,-1 0 5,1 0 9,0 0-10,-3 0 4,2 0-2,-4 0-8,5 0 22,-7 0-22,4 4 0,0 3 0,-1 2 1,1-1 8,0 0-9,0 2 0,1-2 0,-1 2 0,3 0-1,0 0 1,-4 0 1,8 0-1,-2 0-1,0 0 1,0 0-1,2-2 1,0 2-9,0 0 9,0 0-1,0-2 0,0 2-10,0-2-9,4 0 20,0 0-22,8-2-3,-1 0 2,-5 0 5,8-2 17,-5 2-2,-3 0 3,6-2-1,-3 3 1,-3-2 0,-1 1 0,1-2 0,-3 3 0,4-4 0,-3 3 1,-2-1 8,0 0-9,5 1 0,-3 2 7,-2 2-6,6 2 7,-4 2-8,-2 0 1,0 1 20,3-1-20,-5-3 12,2 2 6,-2-3-4,0-2 2,0 0-8,0-2-8,0 0 31,0 0-31,0 0 10,0 0 3,-2 0 5,-5 0 5,1 0-8,-2 0-3,-5-2 32,7 2-27,-6-2-5,-1 0 2,0-2-4,-1 2 6,1 0-17,-3-2 0,3 0 15,-1-2-15,4 2 0,-3-2 10,1 0-9,-1 0 4,1 0-5,1 0-3,5 0-9,-3 0 12,4 0-13,1 0-5,-1 0-22,3-4-24,2 0-32,0 0-34,0-2-29,0-6-75,0 2-97,0 0-365</inkml:trace>
          <inkml:trace contextRef="#ctx0" brushRef="#br1" timeOffset="76535.9917">2373 1360 195,'0'0'166,"0"0"-93,0 0 2,0 0 28,0 0 2,0 0-15,0 0 1,-2 0-35,2-1-7,0-1 8,0 0-11,0-3-17,0 1-5,0-1-23,0 0 21,2 0-22,2-2 1,4 3 4,-4 1-4,0-1 0,5 0 18,-5 0-8,4 1 17,-2 1-20,-4 2-7,5 0 17,-1 0-10,-4 0 7,6 0-5,-2 0-7,-1 0 22,1 0-24,-4 0 0,8 5 17,-8-4-9,0 3 4,0 0 9,3-1-21,-3 0 31,0 1-17,-2 3-1,2-2 15,-2 4-4,0-1-10,0 2 9,0 0-23,0-2 18,0 2-13,0-2-5,0 2 28,0-1-7,0 2-6,-11 1-3,5-2-12,-4 2 22,2-2-23,-1 0 0,-3 2 5,6-2-5,-1-2 1,1 0-1,-2-4 0,6 2-1,2-4 1,0 2-10,0-2 9,0 0-8,0 0-5,0-2-5,0 0-12,0 2 18,0-2-33,0 0-7,0 0 34,0 0 8,10 0 9,-4 2-5,1-2 7,-1 0 4,2 0-4,-2 0 0,-4 0 2,7 0-1,-7 0 10,0 0 0,6 0-11,-6 0 21,0 0-15,0 0-6,-2 0 9,0 0-8,2 0 5,-2 0-6,0 0-11,5 0 10,-5 0-39,4 0-56,0 0-79,1 0-216</inkml:trace>
          <inkml:trace contextRef="#ctx0" brushRef="#br1" timeOffset="78241.4886">2788 1946 172,'0'0'218,"0"0"-130,0 0-38,0 0 51,0 0 5,0 0-10,0 0 4,0-8-15,0 6-10,0 0 17,0-2-24,0 0-12,0 0-1,0 0-13,0-2 8,0-2-24,0 0-9,-2 0 22,-3 0-23,5 0 2,-2 0 10,2 0-8,0 0 16,0 0-18,0-2-17,0 0 21,0-2-21,0-3-1,0 2 0,0-3 7,0 0-2,0 0-5,0 4 0,0-1 5,0 1-5,2 2 2,3 0 9,-1 1-11,0-4 16,1 3-16,-1 2-2,-2 0 2,0 0 1,1 2-1,4 0 0,-5 0 0,0 2 16,0 0-16,5 0 0,-3 0 9,-2 0-7,6 0 9,-4 2-11,-2 0 6,5 0 9,-3 0-15,0-2 0,4 2 3,-2-2 3,3 0 1,-3 2-1,6-2-5,-3 0 15,-3 2-16,1 0-1,0 2 0,-3 0 2,3 0-1,-3 0 14,3 0-12,-3 0 32,1 0-23,4 0-10,-3 0 13,3 0-8,-4 0 0,4 0-4,-5 0-2,5 2 29,-5 2-20,4 0 0,-4 0 20,0 2-12,3 0 6,-1 2-3,2 0-2,-4 0 19,0-2-23,1 2-8,-1 0 12,-2 0-9,0 1 4,-2-2 2,8 1-15,-6 0 28,2 0-27,-4 1 5,2-2 8,3 4-4,-3-1 2,0 2-2,-2-2-9,2 2 31,-2-2-24,0 1-1,2 0 9,-2-1-5,0 0-4,0-1-7,0 2 7,0-3 8,0 2-15,0 2 0,0 0 6,0 0-5,0-2 9,0 2-1,0-4-8,2 0 23,-2-2-24,0 0 0,0-4 9,0 2-9,0-2 6,0 0-6,0 0 0,0 0-2,5 0 2,-5 0-9,0 0 2,0-2-14,0 2-22,0-2-62,0 0-96,0 0-59,0 0-222,-7 0-278</inkml:trace>
          <inkml:trace contextRef="#ctx0" brushRef="#br1" timeOffset="124270.4215">457 1976 234,'0'0'202,"0"0"-140,0 0-36,0 0 16,0 0 49,0 0-19,0 0-7,0 0 4,0 0-21,0 0 7,0 0 5,0 0-6,0 0 2,0-2-24,0-2-10,0-4 21,2 0-14,0-2-11,6 0-1,-4-2-8,0 0 21,1-2-21,1 0-2,-4-2 26,8 2-18,-6-4-5,3 2-1,-3 0-2,0 0 10,3 2-9,-2-2 0,-1-2 16,3 1-10,-1-1 1,1 0 2,0-1-16,2 1 12,-3-3-12,3 1-1,-5 2 15,6 0-14,-6 0 0,-2 4-1,5 0 1,-3 2 26,-2 0-25,-2 2 4,6-4 14,-4 2-14,0 0 1,0-2 4,0 2-10,-2 2 16,2-2-17,3 2-2,-3 0 2,0 2 0,-2-1 1,2 4-1,0-1 1,-2 2 12,0 0-13,0 0 0,0 1 3,0 2-3,6 1 0,-6 0-1,0 0 2,0 0 10,0 0-9,0 0-1,0 0 21,0 0-13,0 0-9,0 0-10,0 0 5,0 0-3,0 0 8,0 4-10,0 0 10,0 2 1,0 3-1,2 2 0,2 0 0,-2 3 7,0 3-7,5-1 0,-1 2 3,-1 2-3,0-2-1,-1 0 1,1 0 0,-1-2 11,0-2-11,-2 0-3,5 0 3,-2-2 0,-3 0 1,5 0-1,-3 0 1,-2 0 0,5 0-1,-3 0 0,1 1 0,0-4 0,-3 1 1,2 1-2,-2-1 2,3-2-7,-3-1 6,2 1-10,-2-1 10,1-4-9,2 1 2,-3 0 1,-2-1-16,2-3 19,-2 2-7,0-2-5,0 0 8,0 0-12,0 0 3,0 0-6,2 0-2,0 0 23,3-9-14,1 0 10,-2-4 5,6-2 0,-1-2 2,-1 2-2,4-3 0,-3 1-3,-1-1 3,4 2-1,-1-2 1,-5 2 0,6-2-1,-3 2-13,-3 0 12,1 0-6,0-2 8,-5 2-9,7 0 9,-5 0 0,-2 2-1,5 0 1,-3 2 0,-1-1-7,-3 4 7,5 0 0,-3 4 0,0-1 0,-2 3 1,2 2-1,-2 1 0,0-3 2,0 3-2,0 0-1,0 0 0,0 0 1,0 0 0,0 0 0,0 0 0,0 0 10,0 0-10,0 0-9,0 4-2,0 3 3,0 0 8,0 6-1,0 1 1,0 4 14,0 0-14,0 0 1,0 2 9,0 0-4,0-2 0,0 2-6,0 0 2,2 0 12,-2 0-12,2 0-2,3 2 9,-3-2 1,2 1 2,-2-3-12,4 1 1,-2-1 25,0 0-26,-2-1 1,3-1 11,-1-2-2,0 0 2,2 0-3,-2 0-8,0-2 19,1 0-19,-1 2 7,0-4 5,-2 2-4,6-2 9,-6-2-17,2 2-1,1-4 24,-3 2-22,0-4-2,-2 0 9,2 0-9,-2-2 8,0-2-8,0 0 0,0 2-8,0-2 8,0 0-18,0 0-2,0 6-46,0 0-100,-2 0-219</inkml:trace>
        </inkml:traceGroup>
        <inkml:traceGroup>
          <inkml:annotationXML>
            <emma:emma xmlns:emma="http://www.w3.org/2003/04/emma" version="1.0">
              <emma:interpretation id="{E05428FB-78AD-46FC-A1A8-DCE253D92E37}" emma:medium="tactile" emma:mode="ink">
                <msink:context xmlns:msink="http://schemas.microsoft.com/ink/2010/main" type="inkWord" rotatedBoundingBox="5910,6266 8899,6236 8910,7269 5920,7299"/>
              </emma:interpretation>
              <emma:one-of disjunction-type="recognition" id="oneOf8">
                <emma:interpretation id="interp40" emma:lang="de-DE" emma:confidence="0">
                  <emma:literal>{Zorn</emma:literal>
                </emma:interpretation>
                <emma:interpretation id="interp41" emma:lang="de-DE" emma:confidence="0">
                  <emma:literal>{Zorn,</emma:literal>
                </emma:interpretation>
                <emma:interpretation id="interp42" emma:lang="de-DE" emma:confidence="0">
                  <emma:literal>{Zorn)</emma:literal>
                </emma:interpretation>
                <emma:interpretation id="interp43" emma:lang="de-DE" emma:confidence="0">
                  <emma:literal>{Zoen</emma:literal>
                </emma:interpretation>
                <emma:interpretation id="interp44" emma:lang="de-DE" emma:confidence="0">
                  <emma:literal>{Zoen)</emma:literal>
                </emma:interpretation>
              </emma:one-of>
            </emma:emma>
          </inkml:annotationXML>
          <inkml:trace contextRef="#ctx0" brushRef="#br1" timeOffset="130124.4201">6168 1611 423,'0'0'196,"0"0"-124,0 0-23,0 0 80,0 0-35,0 0-31,0 0 21,0 0-11,0 0 2,2 0 3,-2 0-14,0 0 4,2 0-24,-2 0-12,0 0 14,5 0-11,-1 0-9,-2 0 5,7 0-8,-5 0 17,8 0-17,-1 0-5,-2 0 9,4 0-8,0 0-1,3 6 0,-1 0-16,1 1 30,5 0-24,-6 1-8,3-1 15,-5 0-9,3 0-6,-3-2 0,3 1 3,-3 1 11,0-2-14,3-1-8,-5 1 8,-5-1 6,4-3-6,-8 2 0,7-3 1,-7 1 5,0-1-6,-2 0-6,0 3 6,0-3 6,0 0-3,0 0-3,0 1 6,0-1-5,0 3-1,0-3-8,0 3 8,0 1 0,0 3 6,0 0 1,0 4-1,0 0 26,-2 4-23,-7-1-3,5 0 11,-6 2-1,6-2-1,-2 0-3,-1 0-12,5 0 26,-2 0-25,-4-2 0,6 0 6,2-4-1,-2 0-4,2-2-2,-2 0 0,2 0-5,-2 0 5,-3 0-29,3 0-26,-2 4-32,-5 0-54,2 0-133,-2-2-120,-2-3-386</inkml:trace>
          <inkml:trace contextRef="#ctx0" brushRef="#br1" timeOffset="80275.1824">3704 1214 217,'0'0'203,"0"0"-124,0 0 1,0 0 34,0 0-5,0 0-39,0 0-14,0-4 24,0 4-14,0 0-7,0 0 5,0-2-10,0 2 8,0 0-24,0 0-18,0 0 3,0 0 2,0 0-9,0 0 0,0 0-9,-3 0 18,-2 0-14,3 0-2,-2 0 20,0 0-16,-3 0-12,1 0 14,-2 0-14,-3 6 27,7 0-27,-8 2 12,6 1 6,-3-2-12,1 1-6,0 2 8,4-2-8,-5 2 11,7-2-12,-2 3 0,-3-1 2,7-1-2,-3 1 0,1 1 1,0-4-1,2 4 13,-2-1-13,2-2 0,0 2 17,-5 0-16,5-2 8,0 0-8,0-1 0,0 2 14,0-1-15,0 2 0,0 0 0,0-2 2,0 2-1,0 0 7,0-4-7,0 2 17,0-2-18,7 2 0,-5 0 8,0 0-7,1 0 6,-3 0-2,2 0-4,3 0 17,-5 0-17,0 0-1,2 2 13,-2-2-5,0 0-7,0 0 12,0 2-11,0 1 28,0-2-21,0 0-1,-2 0 12,-3 0-5,3-4-8,-3 1-4,-4 1 4,7-3-2,-2-3-5,-5 3-14,7-2 5,-3-2-9,-4 0-4,7 3 8,-7-3-13,5 0 18,-1 0-18,-2 0-1,7 0 5,-2 0-1,2 0 4,0 0-4,0 0-8,0 0 31,0 0-26,0 0-1,0 0 3,0 0-25,0 0 34,0 0 5,0 0 11,2 0 6,-2 0-5,0 0-1,0 0 12,0 0-11,5 0 1,-3 0-2,3 0 1,-3 0 17,7 1-17,-5 2 6,5 1 9,-2 0-6,2 0 8,-5-1-1,3 4-11,-3-3 35,1 2-16,2 2-3,-3 0 11,-2-1-7,5 2-2,-5-1-7,2 2-8,-2 2 26,4-2-13,-2 0-6,-2 2 11,0-2 0,-2 2 9,0 0-6,0 0-6,0 0 21,2 0-26,-2 0 2,0 0 5,0 2-10,0-2-2,0 0-14,0 0 6,0 0 8,0-2-14,0 1-1,0-2 1,0 1 1,0 0 0,0 1-1,0-2 1,0 0 2,0-2-3,0 1-9,0 0 9,0-2 0,0 1 0,0-2 0,5 0-2,-3 0-6,0-1 8,0 1-7,6-1 6,-4 1 1,0-1-1,5 3-8,-5-1 9,8-2-3,-3 2 3,-1-2-7,2 1 6,-4-2-13,5 1 4,-7-2-3,6-2 8,-8 0 4,-2 0 1,2 0-1,3 0 0,-5 0 1,2 2 5,-2-2-5,0 0 0,0 0 1,2 0-1,-2 0-2,0 0 1,0 0-15,0 0 7,0 0-39,0 0-31,0 0-18,0 0-52,0 0-72,0 0-93,0 0-521</inkml:trace>
          <inkml:trace contextRef="#ctx0" brushRef="#br1" timeOffset="82210.5842">3810 1764 453,'0'0'153,"0"0"-35,0 0 51,0 0-25,0 0-39,0 0-40,0 0 16,0 0-20,0 0-11,0 0 14,0 0-30,0 0-11,5 0 6,3 0-4,6 0 2,1 0-17,1 0-9,5 0 15,-4 0-15,1 0 0,-3 0 0,4 0-1,-9 0 8,2 0-8,1 0-6,-2 0 4,-7 0-15,8 0-9,-8 0-15,5 0-23,-5 0-4,4 0-41,-6 0-47,-2 0-60,0 0-120</inkml:trace>
          <inkml:trace contextRef="#ctx0" brushRef="#br1" timeOffset="81679.6835">3848 1603 91,'0'0'257,"0"0"-152,0 0-2,0 0 38,0 0-18,0 0-25,0 0-1,-2 0-18,2 0 1,0 0-8,0 0-31,0 0-21,0 0-1,0 0-19,0 0-2,0 0 2,2 0 0,2 0 23,8 0-22,-1 0-1,3-2 1,-1 2 0,-5 0 0,6 0-1,-3 0 6,-7 0-15,6 0 9,-6 0-4,1 0 4,-3 0 11,0 4 4,0 2 1,0 2-7,-2 0 20,0 0-16,0 0-5,0 2 11,0 3-1,0-2 2,0 4-7,-2-1-6,-9 4 30,2 0-23,-2 0 2,-2 0 12,1 0-5,-1-4 1,7 0-8,-4-2-15,4-2 15,-1 0-16,5-2 0,-2 0-1,-4-2 2,8-2-1,-2 2 0,2-4-1,0 0-8,0 0 9,0-2-11,0 2 9,0-2-20,0 2 11,0 0-2,0 0-12,0 0 25,4-2-13,8 0-5,-3 2 18,-3-2 0,8 0-7,-1 0 0,-1 0-6,-1 0 5,-3 0 8,4 0 0,-3 0 7,-3 0-7,3 0 0,-4 0 0,4 2 0,-3-2 7,-4 0-7,5 2 0,-7-2-7,2 0 4,-2 0-26,0 0-35,0 0-40,0 0-34,0 0-100,0 0-135</inkml:trace>
          <inkml:trace contextRef="#ctx0" brushRef="#br1" timeOffset="85831.4991">4234 1649 114,'0'0'159,"0"0"-107,0 0 43,0 0-3,0 0-25,0 0-8,0 0 16,-7-8 32,7 6 1,0 2 11,0 0 6,0 0-39,0 0-12,0-2-19,0 2-28,0 0 27,-3-2-22,3 2 0,0 0 16,0 0 0,0 0 3,0 0-10,0 0-9,0 0 22,0 0-28,0 0-11,0 0 6,0 0-13,0 0 5,0 0-13,0 0-10,0 0 10,0 2 0,12 4 0,-1-1-1,1 0 2,-2 1 8,3 1-9,1-2 0,-1 1 0,1-2 0,-3 3-4,-5-3 3,6-3 2,-3 4 11,-3-4-12,-4 3 0,5-1 12,-5-2-5,1 2-6,-3-2 9,7 4-9,-5-1 15,0 0-16,2 2 0,-4-2 4,2 0-3,3 0-1,-1 0 0,-2 0 0,-2-2 9,0-2-9,0 1-4,0-1 4,0 0 2,0 0-2,0 3 3,0-3 3,0 0 8,0 0-14,0 0 0,0 0 5,0 0-5,0 0 1,0 1-1,-2 3 1,-9 3 25,-2-1-26,-1 2 0,4 2 22,-9 0-6,2 2-3,3 0 6,1-2-10,-1 2 22,6-4-30,1 0 0,1 0 12,-2-4-13,6 0 0,2-2 0,0 0 0,-2 0 1,2-2-1,0 2-14,0-2 13,0 0-13,0 0-12,0 0-11,0 0-18,0 0-10,0 0-97,0 0-111,0 0-132,0 0-622</inkml:trace>
          <inkml:trace contextRef="#ctx0" brushRef="#br1" timeOffset="86965.891">4793 1519 481,'0'0'163,"0"0"-75,0 0 52,0 0-28,0 0-41,0 0-4,0 0 5,0-12-15,0 10 3,0 2 3,0 0 28,0 0-31,-2 0-15,-5 0 7,5 0-8,2 0 0,-5 0-15,-4 0-23,3 2 30,-3 2-28,-5 2-1,1 2 12,-1 0-6,-1 2 10,1 0-11,1 2 0,3 0 32,-2 0-32,1-2 4,-1 2 7,6 2 1,-3-2 13,3 3-15,-4-1-16,8 1 33,-2-1-28,-3 1 1,5-1 9,0 0-12,2-2 0,0-1-9,0 2 0,0-3 2,0 2-2,0-2-12,2-2 11,7 0-4,-3 0 3,8-4-23,-3 0-10,3 0 26,-1-2-12,3 0 2,-1-2 11,3 0-10,-3 0 18,-1 0-16,1 0-12,-1 0 20,-1-4-22,3-4-4,-3 0 3,-2 0 9,1-2 8,-4-2-20,3 0 5,1-2 29,-6 0-18,3-3 1,-5 2 4,4-2 5,-6 2 7,0 0 1,0-1-4,-2 3-2,0-4 6,2 3-7,-2 0 6,0 2 2,0 0-1,0 2 0,0 4 0,0 0 35,0 2-24,-2 2-1,-4 2 15,-2 0-8,6-2-17,-4 2-1,-1 0-27,3 0-17,-10 0-92,3 0-103,-3 0-257</inkml:trace>
          <inkml:trace contextRef="#ctx0" brushRef="#br1" timeOffset="88540.082">5011 1273 104,'0'0'346,"0"0"-222,0 0 3,0 0 51,0 0-18,0 0-50,0 0-39,-2-3-7,2 3-22,0 0-17,0 0 5,0 0-29,0 0 13,0 0-14,0 0 1,2 0 6,7 0 9,-5 0-3,8 0 3,-6 0-7,3 0 16,1 3-17,-4 1 1,3-1 11,-3 1-4,-4 0-4,6 3 10,-4 0-21,-4 0 24,2 1-15,3-1-3,-3 1 9,0 1-3,-2-1-4,2 2 4,-2-1-3,0 4 27,0-1-21,0 0-3,0 0 12,-2 0-15,-2 2 2,-3-2 5,1 2-11,-2 0 19,2 0-19,-3 0 5,5-2 14,-6 0-13,6 0 4,-3 0-5,3-2-10,2-2 14,0 0-15,0 0-5,2 0 5,-5-2 1,5 0 0,0 0-1,0 0 0,0 3 2,0-4-2,0 1-11,0 1 10,0-2 1,7-1-1,-3 2-13,7-2-17,-5 0 24,6-2-20,-5 2 4,1-1 8,0-3 2,-4 0 1,-2 0-4,0 0-12,-2 0 27,5 0-13,-5 0 5,0 0 9,0 0 0,0 0 1,0 0-1,0 0 0,0 1 25,0-1-12,0 3-12,0 1 20,-5-1-4,1 4-1,-8 1-6,6 2-2,-3 2 30,-3-2-28,6 1 2,-5 2 10,7-1-3,-6 0-3,8 0-15,0-2-1,0 2 22,2-2-22,0 0 0,0 0 0,0 2 1,0-2 8,0 2-9,0 0 1,6 0 2,4 0-3,-4 0-1,5 0 1,-1 0 2,-4 2 7,5-2-9,-5-2 0,6 3 23,-10-4-23,7 1 0,-7 0 5,2 2-4,4 1 13,-4-2-14,-4 0 6,0 0 3,0 0-9,0-1 0,0 0 15,0-1-3,0 2 27,0 1-8,0-3-17,0 4 33,-4-3-27,-4-2-5,4 0 9,-2 0-12,-1-4 16,-5 0-21,8 0-7,-9-4 20,1 0-20,4 0-7,-7 0 7,-4 0-17,4 0 17,-1 0-22,1 0-2,1-2 24,1 0-34,9 0-12,-6 0-11,8 2-40,0-2-20,-9 2-57,7 0-106,-8 0-112</inkml:trace>
          <inkml:trace contextRef="#ctx0" brushRef="#br1" timeOffset="129080.4401">5705 1818 202,'0'0'199,"0"0"-147,0 0-7,0 0 5,0 0-8,0 0 3,-8 0-13,8 0 10,0 0 27,0 0 12,0 0 13,0 0-24,0 0-15,0 0 13,0 0-17,0 0-25,0 0 0,0 0-11,-2 0 12,0 0-14,-5-2-6,3 0 15,4-2-15,0 2-7,-2-2-3,2 0 3,-2 0 26,2 0-17,-2 0-9,2 0 9,0 0-9,-6-1 1,6 4-1,0-3 8,0 2-6,0-2-2,0 0 0,0-3 0,0 2 0,0-1-2,0 2 2,0-2 0,0-1 3,0 3-3,0-1-1,0-1 1,0-2 0,0 1 2,0 1-2,0 2 0,0-1 5,0 0-5,6 1-7,-4 0 7,2-2 2,-4 2 9,4 0-9,1 0-1,-1 0 31,-2 2-22,-2 0 1,0 0 8,0 2-7,2-2-11,-2 0-1,8 1 1,-4-2 17,-2-1-18,5 2 1,-3-2-1,-2 0 7,8 2-1,-6-2-1,3 2-4,-3 0 18,-2 0-18,2 2-1,1 0 18,0 0-6,-3 0 4,0 0-6,5 0-10,-3 0 27,-2 0-21,5 0-4,-3 0 15,-1 0-5,6 0-3,-5 0-1,3 0-8,-1 0 25,-4 0-13,8 2-1,-6 0 4,5 0-2,-5 2 3,8 0-3,-6 0-11,3 3 33,1-2-34,-4-1 7,-2 2 6,3 1-3,-3-4-1,3 1-2,-2 0-7,-3-1 23,0 1-24,5 0 1,-1 2 14,-4-1-9,8 2 1,-8 0-7,7 1 1,-3 1 17,3-1-18,-4 2 0,6-2 0,-7 0 1,5-1 8,-5 2-9,4-1 1,-4-2 2,0-2-3,-2 2-1,5-4 1,-3 2 1,-4 0 0,8-2-1,-4 0 0,-2 0 8,0 0-8,3-2-6,-1 2 6,-2-2 0,0 0 3,6 2-3,-4-2 0,0 0-3,5 0 3,-5 0-6,8 0 6,-3 0 0,-1 0-1,4 0 1,-1 0 0,-5 0-1,3 0 1,-4 0-1,4 0 0,-5-2 1,3 0 0,-1 0 0,-3-2 0,6 2 0,-5 0 0,3 0-10,-3-1 10,-2 0 0,3 1 2,2-2-2,-3 0 0,3 2 4,-1-2-4,-4 0-1,8 0-1,-8-1-5,2 4 6,1-2 1,-5 3-6,2-1 6,-2 1 0,0 0-1,0 0 0,0 0-5,0 0-3,0 0-44,0 0-53,-11 1-40,-3 12-201,-1-3-303</inkml:trace>
        </inkml:traceGroup>
        <inkml:traceGroup>
          <inkml:annotationXML>
            <emma:emma xmlns:emma="http://www.w3.org/2003/04/emma" version="1.0">
              <emma:interpretation id="{DBCA02FE-A524-4923-B01F-4E34DBA82F51}" emma:medium="tactile" emma:mode="ink">
                <msink:context xmlns:msink="http://schemas.microsoft.com/ink/2010/main" type="inkWord" rotatedBoundingBox="9312,6218 10155,6210 10164,7081 9321,7089"/>
              </emma:interpretation>
              <emma:one-of disjunction-type="recognition" id="oneOf9">
                <emma:interpretation id="interp45" emma:lang="de-DE" emma:confidence="0">
                  <emma:literal>in,</emma:literal>
                </emma:interpretation>
                <emma:interpretation id="interp46" emma:lang="de-DE" emma:confidence="0">
                  <emma:literal>T,</emma:literal>
                </emma:interpretation>
                <emma:interpretation id="interp47" emma:lang="de-DE" emma:confidence="0">
                  <emma:literal>Ä,</emma:literal>
                </emma:interpretation>
                <emma:interpretation id="interp48" emma:lang="de-DE" emma:confidence="0">
                  <emma:literal>Ä.</emma:literal>
                </emma:interpretation>
                <emma:interpretation id="interp49" emma:lang="de-DE" emma:confidence="0">
                  <emma:literal>T.</emma:literal>
                </emma:interpretation>
              </emma:one-of>
            </emma:emma>
          </inkml:annotationXML>
          <inkml:trace contextRef="#ctx0" brushRef="#br1" timeOffset="132346.1239">6912 1872 333,'0'0'122,"0"0"-69,0 0 23,0 0 8,0 0-7,0 0-25,0 0-5,0 0 4,0 0-5,0 0 15,0 0-5,0 0-20,0 0-1,0 0 1,0-2-8,0-4-20,0-4 8,0-2-4,4-2-9,5 0 3,-5 0 2,6 0-7,-4 0 7,3-2 4,-5-1-10,8 3 14,-5-1-16,-1-2 0,3 1 21,-2-2-20,-5 2 0,7-2 17,-5 0-17,3 2 6,-1 0-7,-3 4 0,4 0 4,-5 2-4,0 2 0,0 0-8,0 0 16,3 0-10,-3-2 2,0 2 0,-2 2 2,2-2-2,0 4 0,-2 2 0,6 0 2,-6 2 13,0 0-15,0 0 0,0 0 12,0 0-10,0 0 4,0 0 8,0 0-13,0 0 27,0 0-26,0 0 6,0 0-8,0 0 1,0 0-1,0 0-1,0 0-4,0 0-4,0 0 5,0-2-17,0-2 13,2-2-4,0 0 9,0 0 2,0 0 0,3 2 0,-5 2 1,2 0 0,-2 2 6,0 0 7,0 0 7,0 0-5,0 0-15,0 0 17,0 0-17,0 0 0,0 0 0,0 0 0,0 0 1,0 0-2,0 0 2,0 0 3,0 0-4,0 0-2,0 0 1,0 4 2,2 2-1,0 0 14,-2 2-13,2 2 24,6 2-19,-4 0-5,-2 0 14,5 2-15,-3 2 0,0-2 6,6 2-5,-6-2 17,-2 2-18,5-2 12,-3 0 0,-4-2 1,4 2-2,4-2 7,-6-2-18,0 0 24,5-2-24,-5 0 0,0-2 0,0 1 0,-2-3 0,0 0 0,2-2 1,-2-1 8,0 2-9,5-3-2,-5 0 2,0 0 0,0 0 0,0 0 0,0 0 1,0 0-11,2 0 7,-2 0-16,0 0 8,0 0-8,0 0 17,2 0 1,1-4-5,-3-5 3,9 1 3,-3-3 0,3-2 0,-2-1 0,4-2 0,2 1-11,-1-2 4,-4-1-6,3 2 10,-1 0-4,-4 0-2,5 2 9,-7 0-1,8 0-2,-8 0 3,5 0-8,-5 2 2,6 0-6,-8 0 12,7 2-9,-7 0 7,0 2 0,0 2 2,0-1-3,-2 4 3,5 1 0,-5 2 0,0 0 1,0 0 8,0 0-9,0 0 0,0 0 8,0 0-8,0 0 7,0 0 5,0 0-6,0 0 1,0 0-7,0 0 7,0 0 1,0 5-6,0 6-2,0 1 25,0 4-15,0 2 9,0 2-6,0 2-11,5 2 21,-3 0-14,0 0 7,5 0-3,-3-2 4,-2 0 8,5 0-12,0-2-12,-5 1 36,7-6-31,-5 2-5,3-3 16,-3-2-7,-2 0-2,6 0-8,-6-3 0,2 4 15,-4-3-14,2 0 0,3 0 12,-5 0-7,2 0 0,0 0-6,-2 0 0,0 2 9,2-4-9,-2-2-1,0-2 1,0 0-7,0 0 5,0-2-37,0 0-26,0-2-16,0 0-98,0 0-97,-2 0-240</inkml:trace>
          <inkml:trace contextRef="#ctx0" brushRef="#br1" timeOffset="134965.9442">6994 1302 403,'0'0'120,"0"0"-81,0 0 39,0 0 0,0 0-23,0 0-8,0 0-27,-2-20-4,2 12 16,0 2-4,0-2 34,0 3-3,0-2-29,0 3 15,0-2-9,0 2 2,0-2-18,0 2-20,0 0 24,0-2-24,4 2 9,-1-2 0,4 0-8,-3 2 17,-2 0-11,7 0-6,-5-2 22,1 2-8,4 0-8,-5 0 2,5 0-8,-7 2 24,2 0-25,4 2 0,-6 0 17,0 0-16,5 0 6,-3 0 2,-2 0-9,2 0 20,4 0-8,-4 0-11,3 0 6,-3 0 1,0 0 6,6 0 0,-4 0-13,3 0 22,-3 0-14,4 0-8,3 0 28,-9 4-18,8-2 7,-8 0-6,3 0-11,-3 2 18,3-2-17,-3 2 4,-2 0 4,3 0-4,2 0 4,-3-2-3,3 2-4,-1 0 14,2-2-15,-2 2-2,-4 0 18,7 0-17,-5 0 9,6-2-3,-6 2-7,7 0 24,-5-2-23,6 3 0,-3-4 20,-3 1-13,6 0-7,-1-2-1,-5 0 1,6 0 13,-3 0-8,-3 0-6,3 0 11,-2 0-5,2 0-5,-3 0 0,3 0-1,-2 0 22,2 0-22,-5 0 0,5-4 8,-5 0 1,4-2 6,-2 0 4,1-2-18,-1 0 20,-2-2-21,4 2-1,-4 2 1,-2 0 0,3 2 0,-3 0 0,-2 2 0,2 0 9,-2 2-9,0 0-5,0 0 5,0 0 1,0 0-1,0 0-2,0 0-11,0 0 12,0 0-43,0 0-19,0 0-22,0 0-65,0 0-179,-4 0-629</inkml:trace>
          <inkml:trace contextRef="#ctx0" brushRef="#br1" timeOffset="133251.7691">7600 1936 195,'0'0'185,"0"0"-132,0 0-26,0 0 31,0 0-7,0 0-17,0 0 17,0 0-1,0 0 7,0 0 35,0 0-27,0 0-23,0 0-7,2-6-17,7-2-6,-4-2-6,6 0 1,0-2 9,-4 0-16,4-2 1,2 0 3,-3 0-2,-4 2 0,3-2 5,-5 4-6,0-2 14,4 4-15,-6 2-2,0 0 2,-2 2 0,0 4 1,0-3-3,0 3 3,0 0-1,0 0 11,0 0 12,0 0 6,0 0-20,0 0-9,0 0-1,0 3 1,0 5 28,0 0-7,0 2-3,0 4 15,0 2 0,2 2-2,5 0 5,-5 2-20,0 2 20,2-4-20,1 2-4,-2-2 5,1-4-5,-4 0-2,2-2 1,-2-4-10,5-1 10,-3-2-11,-2-1-7,2-2 6,-2 1-24,2-2-36,-2-1-100,0 0-209</inkml:trace>
        </inkml:traceGroup>
        <inkml:traceGroup>
          <inkml:annotationXML>
            <emma:emma xmlns:emma="http://www.w3.org/2003/04/emma" version="1.0">
              <emma:interpretation id="{33463696-7FF6-4240-BA92-5045DCB5829B}" emma:medium="tactile" emma:mode="ink">
                <msink:context xmlns:msink="http://schemas.microsoft.com/ink/2010/main" type="inkWord" rotatedBoundingBox="10422,6615 10733,6612 10735,6803 10424,6806"/>
              </emma:interpretation>
              <emma:one-of disjunction-type="recognition" id="oneOf10">
                <emma:interpretation id="interp50" emma:lang="de-DE" emma:confidence="0">
                  <emma:literal>=</emma:literal>
                </emma:interpretation>
                <emma:interpretation id="interp51" emma:lang="de-DE" emma:confidence="0">
                  <emma:literal>#</emma:literal>
                </emma:interpretation>
                <emma:interpretation id="interp52" emma:lang="de-DE" emma:confidence="0">
                  <emma:literal>&lt;</emma:literal>
                </emma:interpretation>
                <emma:interpretation id="interp53" emma:lang="de-DE" emma:confidence="0">
                  <emma:literal>c</emma:literal>
                </emma:interpretation>
                <emma:interpretation id="interp54" emma:lang="de-DE" emma:confidence="0">
                  <emma:literal>E</emma:literal>
                </emma:interpretation>
              </emma:one-of>
            </emma:emma>
          </inkml:annotationXML>
          <inkml:trace contextRef="#ctx0" brushRef="#br1" timeOffset="136014.6855">8015 1591 453,'0'0'108,"0"0"-65,0 0 13,0 0 64,0 0-32,0 0-27,0 0 23,0-2-29,0 2-6,2 0 7,5-2-11,-5 2 7,2-2-23,5 0-8,-2 0 18,4 0-20,2 0 2,3 0-2,1-2-18,4 2 25,-3-2-26,-3 2 2,1 0 9,-1 0-10,-1 0 5,-3 2-6,0 0 1,-7 0 5,1 0-6,2 0-9,-7 0 8,2 0-6,-2 0-12,0 0 0,0 0-29,0 0 10,0 0-34,2 0-43,-2 0-65,0 0-124,0 0-351</inkml:trace>
          <inkml:trace contextRef="#ctx0" brushRef="#br1" timeOffset="136556.6135">8053 1746 525,'0'0'111,"0"0"-76,0 0 76,0 0 32,0 0-55,0 0-14,0 0 4,15 2-10,-9-2 5,6 0-12,-1 0 5,3 0-32,-1 0-10,1 0 13,1 0-7,1 0 7,1 0-8,-3 0-18,3-2 29,-1-1-39,2 2 5,-2-2 8,-3 2-2,-5-2 1,4 2-2,-1-3-10,-7 2 19,4 2-20,-6 0 2,-2 0 6,2 0-7,-2 0 0,0 0-1,0 0-10,0 0 10,0 0-55,0 0-43,0 0-46,0 0-144,-12 2-452</inkml:trace>
        </inkml:traceGroup>
        <inkml:traceGroup>
          <inkml:annotationXML>
            <emma:emma xmlns:emma="http://www.w3.org/2003/04/emma" version="1.0">
              <emma:interpretation id="{0014C461-727B-4250-8E6A-3E4201437CBE}" emma:medium="tactile" emma:mode="ink">
                <msink:context xmlns:msink="http://schemas.microsoft.com/ink/2010/main" type="inkWord" rotatedBoundingBox="11003,6170 13081,6149 13091,7097 11013,7118"/>
              </emma:interpretation>
              <emma:one-of disjunction-type="recognition" id="oneOf11">
                <emma:interpretation id="interp55" emma:lang="de-DE" emma:confidence="0">
                  <emma:literal>{KM);</emma:literal>
                </emma:interpretation>
                <emma:interpretation id="interp56" emma:lang="de-DE" emma:confidence="0">
                  <emma:literal>KM);</emma:literal>
                </emma:interpretation>
                <emma:interpretation id="interp57" emma:lang="de-DE" emma:confidence="0">
                  <emma:literal>{Kin);</emma:literal>
                </emma:interpretation>
                <emma:interpretation id="interp58" emma:lang="de-DE" emma:confidence="0">
                  <emma:literal>{Kim);</emma:literal>
                </emma:interpretation>
                <emma:interpretation id="interp59" emma:lang="de-DE" emma:confidence="0">
                  <emma:literal>{Kit);</emma:literal>
                </emma:interpretation>
              </emma:one-of>
            </emma:emma>
          </inkml:annotationXML>
          <inkml:trace contextRef="#ctx0" brushRef="#br1" timeOffset="142481.4153">8832 1138 441,'0'0'119,"0"0"-75,0 0 3,0 0 44,0 0-19,0 0-27,0 0 22,0-4-20,0 4 14,0 0 14,0 0-7,0 0 3,0-2-7,0 2-15,0-2 19,0 0-31,0 0-23,0 0 15,0 0-5,0 2-3,-2-2-5,0 2-15,0 0 7,0-2-1,-5 0-6,5 2 6,-1-2-6,1 2 12,0 0 1,-5-2-13,7 2 20,-4 0-10,2 0-10,-5 0 5,5 0-5,-1 0 16,-4 0-16,3 0 0,2 0 22,-2 0-23,-3 0 0,5 0 3,-8 4 3,6 0 3,2 2-9,-7 2 0,5-2 6,0 0 4,-4 0-10,6 0 0,-2 2 1,2-2 2,-3 2-3,3 0 0,2 2 0,-2 0 1,-2 0 0,-2 0-1,4 2 1,0-2 11,2-1-12,-2-2 0,2 1 0,-2-2 1,2 2-2,0-1 1,0-2 0,0 4 3,0-4-3,0 5 0,0-2 5,0 2-5,0 3-7,0-4 7,0 4 0,0-4 14,0 0-14,0 1-8,0-2 8,0 2 0,0 0 1,0-2-1,0-2 1,0 2 12,0-4-13,0 2 0,0 0 0,0 0 10,0 2-7,0 0-3,0 0 1,0 0 18,0 0-19,0 0 0,0 2 10,0-2-9,0 0 10,0 0-11,-5 2 1,1-2 20,2 2-21,-7-4 1,4 2 11,1-2-12,-5 0 1,7 0-1,-7 0 2,4 0 11,1-2-13,-3 0-3,5 0 2,0-4 1,2 2 0,0-2-6,-2 0 3,2 0-9,-5 0-5,3 0-32,0 0 10,2 0-5,0 0 11,0 0 6,0 0-5,0-2 32,0 2-24,0-2-10,0 2 9,0 0 5,0 0 10,0 0 1,0 0 6,0 0-3,0-2 6,0 0-2,2 2 2,5 0 0,-3 0 2,5-2-2,-3 2 0,2 0 8,-2 0-8,3 0 0,-5 0 10,1 0-9,2 0 16,-3 0-17,-2 0 1,7 0 12,-7 4-13,2 0 0,4 2 1,-4 0 11,-2 0-3,3 0 1,-1 1-9,-2 0 25,0 4-17,0-1-8,4-1 20,-4 1-11,0 3 3,-2-4-3,2 4-9,-2-1 32,0-2-33,0 0 0,0 2 11,0-2-2,0 2 7,0 0-9,0-2-7,0 2 23,0-2-23,-2 0 1,2 0 6,-2-2-6,0 2 14,-4-2-15,4 0 0,0 0 7,2 0-7,-2 2 0,0 0 0,0-2 0,-3 0-2,5 2 2,0-4 0,0 2 4,0 1-4,0-4-8,0 1 7,0 1-5,0-3 5,5 1-17,1-1-11,4-2 23,-4 2-7,5 0 5,0-1 7,3-3 0,-6 1-6,6-1-3,-3 0 0,0 0-3,-6 0 10,6 0-3,-7 0-4,3 0-5,-5 0-5,-2 0-15,2 0-22,-2 0-16,0 0-70,0 0-108,0 0-418</inkml:trace>
          <inkml:trace contextRef="#ctx0" brushRef="#br1" timeOffset="143433.1522">8973 1278 78,'0'0'113,"0"0"-27,0 0 4,0 0 18,0 0-17,0 0-2,0 0 19,0 0-22,0 0-8,0 0 0,0 0-10,0 0 21,0 0-48,0 0-9,0 0 14,0 0-20,0 0-3,0 0 11,0 4-14,0 5 16,0-1-11,-2 3-15,-8 2 16,6 0-5,-5 6 0,5-1-5,-8 2 2,6 2 20,-5 0-19,5 2 2,-4 0 3,8 0-10,-5-2-6,3 0-1,4-2-7,0 2 21,0-4-21,0 3 1,0-3 5,0 0-5,0-3 2,0 2 6,0-2-8,0 0 20,2-4-21,0 2 0,3-3 11,-3-1-10,0 2 1,0-1-1,6-2-1,-6 2 23,2-4-23,-4 2 0,4-2 4,1-2-4,-3 0-2,0-2 1,-2 0-2,0 0-7,0-2-21,0 2-52,0-2-78,0 0-111,0 0-246</inkml:trace>
          <inkml:trace contextRef="#ctx0" brushRef="#br1" timeOffset="144078.6543">9055 1525 378,'0'0'219,"0"0"-139,0 0-12,0 0 66,0 0-36,0 0-27,0 0-33,0 0-12,0 0 36,2 0-20,3 0 11,4 0 11,2 8-19,3 0 7,-1 0-23,3 2 2,1 0 20,-1 0-29,6 0 2,-4-2 1,0 0-10,-5 0 5,2 0 8,-1 1-27,-1-4 34,1 3-33,-3-2 6,-7 0 4,6 0-5,-4 0 9,-4 1-15,5-4-1,-3 1 21,-4 0-21,2-1-1,0-2 0,-2 2-5,6-3-3,-6 1-26,0-1-44,0 0-14,0 0-81,0 0-109,0 0-341</inkml:trace>
          <inkml:trace contextRef="#ctx0" brushRef="#br1" timeOffset="144585.3353">9096 1735 484,'0'0'141,"0"0"-87,0 0 22,0 0 40,0 0-64,0 0-18,0 0 7,0-18-11,4 7 24,7-3 18,-5-3-7,8 1-7,-1-2-19,1-2-2,1 2 35,1-2-33,-3 2-5,1 2-4,-1 2-1,-4 4 16,-3 0-21,4 2-11,-6 4 22,-2-2-24,0 4 0,3 0 2,-5 0-13,2 2 20,-2 0-20,0 0 0,0 0-1,0 0-10,0 0-29,0 0-40,0 0-65,0 0-68,0 0-309</inkml:trace>
          <inkml:trace contextRef="#ctx0" brushRef="#br1" timeOffset="145241.7097">9547 1692 481,'0'0'340,"0"0"-249,0 0-58,0 0 89,0 0-17,0 0-52,0 0-17,0 0-3,0 0 8,0 0 12,0 7 4,0 5 37,0 1-28,0 2-25,-4-1 1,4 1-16,-4-1-7,-1-3-7,3 2-11,0-1 16,2-4-17,-2 0-10,2-2-2,-2 0-23,-4-2-47,6-2-75,-4-2-89,4 0-135,-2 0-459</inkml:trace>
          <inkml:trace contextRef="#ctx0" brushRef="#br1" timeOffset="145948.4659">9724 1445 552,'0'0'112,"0"0"-70,0 0 58,0 0 31,0 0-43,0 0-14,0 0-10,0 22-21,0-18 28,4 2-20,0 0-5,6 2 11,-4 0-9,5 2-6,3-2-7,-1 2-15,0 0 33,1 0-26,-1 0-3,3 0 0,-3 0-3,-4-2-4,4 0-15,-2 0-2,1-2 25,-6-2-25,3 0 1,-7-2 13,0 0 1,4 0-2,-6-2-13,0 0 0,2 2 2,-2-2-2,0 0-29,0 0-21,0 2-39,0 0-40,0 2-56,0 0-169,0-2-598</inkml:trace>
          <inkml:trace contextRef="#ctx0" brushRef="#br1" timeOffset="146443.8161">10040 1425 441,'0'0'160,"0"0"-62,0 0 60,0 0 5,0 0-49,0 0-24,0 0-29,0 0-15,0 0 27,0 10-14,0 0 20,0 6-9,0 0-14,0 4 1,-5 0-16,3 2-25,0 2 37,-4 0-27,-1 2-5,0 0 1,-2 1 3,-2-1 14,2-2-21,0-1-1,-4 2 21,1-5-19,4 0-8,-1-4-3,-3 0-8,8-2 7,-5-2-7,5 0 0,2-2-9,-2-2 9,-4 0-32,6 0-23,0-4-33,0 0-4,-3 0-52,3-4-85,0 0-71,2 0-288</inkml:trace>
          <inkml:trace contextRef="#ctx0" brushRef="#br1" timeOffset="147942.235">10216 1178 436,'0'0'153,"0"0"-103,0 0 2,0 0 52,0 0 3,0 0-39,0 0-15,0 0-2,0 0-5,0 0 1,0 0-1,0 0-21,0 2 27,0 6-4,2 0 7,5 2 1,-3 0-3,3 2-3,2 2-12,-5-1 0,5 0 15,-4 1-34,4 0-9,-7 3 25,2-2-5,5 3 8,-7 0-11,0 0-8,6 3 29,-4-3-26,-4 0 10,2-2-10,0 2-7,3-2 14,-5 0-7,2 2-21,0 0 42,-2 2-19,2-2-7,0 2 13,4-2-8,-6 0 12,0-1-9,0-2-12,0 2 29,0-3-20,0 2-3,0-2 8,0 0-11,0-3 11,0 2-20,0-4-6,0 0 21,-6-1-22,4 0 0,2-4 1,-2 2-1,2-2 11,-2 2-11,-5 0-22,5 2 21,0 0-8,-2 2-12,-4 0 2,4 0-18,2-2-2,0-2-47,2-2-62,0-2-27,0-2-66,0 0-67,0 0-185</inkml:trace>
          <inkml:trace contextRef="#ctx0" brushRef="#br1" timeOffset="150212.977">10661 1828 598,'0'0'163,"0"0"-112,0 0 9,0 0 36,0 0-50,0 0-4,0 0-3,3 0-2,-3 2 46,0 2-18,0 2-4,0 2 7,0 2-11,0 2-14,0 2-1,0 2-15,0 0-1,0 0-26,-3 2 0,-1-4-1,-5 2-44,3 0-70,-8 2-91,3-4-128,-2-1-359</inkml:trace>
          <inkml:trace contextRef="#ctx0" brushRef="#br1" timeOffset="149567.0736">10677 1433 377,'0'0'352,"0"0"-237,0 0-53,0 0 58,0 0-24,0 0-15,0 0-39,-2-2-12,2 2-5,0 0 2,0 0 5,-2 0-26,2 0 1,0 0 1,0 0-8,0 0-8,0 2-8,0 2-37,0 2-65,0-2-96,0 2-149</inkml:trace>
        </inkml:traceGroup>
        <inkml:traceGroup>
          <inkml:annotationXML>
            <emma:emma xmlns:emma="http://www.w3.org/2003/04/emma" version="1.0">
              <emma:interpretation id="{B90355FF-B783-40F5-99F0-32981CB91A4B}" emma:medium="tactile" emma:mode="ink">
                <msink:context xmlns:msink="http://schemas.microsoft.com/ink/2010/main" type="inkWord" rotatedBoundingBox="13459,6240 15875,6216 15882,6924 13466,6948"/>
              </emma:interpretation>
              <emma:one-of disjunction-type="recognition" id="oneOf12">
                <emma:interpretation id="interp60" emma:lang="de-DE" emma:confidence="0">
                  <emma:literal>242</emma:literal>
                </emma:interpretation>
                <emma:interpretation id="interp61" emma:lang="de-DE" emma:confidence="0">
                  <emma:literal>22,2</emma:literal>
                </emma:interpretation>
                <emma:interpretation id="interp62" emma:lang="de-DE" emma:confidence="0">
                  <emma:literal>2242</emma:literal>
                </emma:interpretation>
                <emma:interpretation id="interp63" emma:lang="de-DE" emma:confidence="0">
                  <emma:literal>22+42</emma:literal>
                </emma:interpretation>
                <emma:interpretation id="interp64" emma:lang="de-DE" emma:confidence="0">
                  <emma:literal>224,2</emma:literal>
                </emma:interpretation>
              </emma:one-of>
            </emma:emma>
          </inkml:annotationXML>
          <inkml:trace contextRef="#ctx0" brushRef="#br1" timeOffset="157224.6067">11058 1832 620,'0'0'134,"0"0"-97,0 0-8,0 0 62,0 0-1,0 0-1,0 0 4,31-34-45,-17 18 7,-1 0 0,3 0-19,-3-2 0,3 0-11,-1-1-24,1-1 38,-3 4-24,1 0-2,-1 3 10,-2 0 5,-4 5 4,2 0-2,-7 2-18,2 2 45,3 0-35,-5 2-6,-2 2 1,0-2-8,0 2 6,0 0-15,0 0 0,0 0-15,0 0 14,0 0-37,0 0-34,0 0-47,0 0-57,0 0-129,0 0-525</inkml:trace>
          <inkml:trace contextRef="#ctx0" brushRef="#br1" timeOffset="156728.3013">11094 1559 588,'0'0'114,"0"0"-72,0 0 28,0 0 40,0 0-39,0 0-16,0-6-9,0 6 21,0 0-5,0 0 48,0 0-24,0 0-17,0 0-12,0 0-23,0 0-13,0 0 7,0 0-18,7 0 21,-5 6-31,9 2 21,-3 2 15,6 2-8,1 0-15,6 0 6,-3 0-17,-1 2 37,6 2-29,-5-1-2,-1-4 16,4 3-7,-8-3 2,-5 0-6,2-3-13,1 1 28,-7-5-28,-2 0 0,0 0 7,4-2-6,-6 0-1,2 0 0,-2 2-16,0-3 8,2 2-61,-2-2-42,0 6-67,0-3-89,0-1-257</inkml:trace>
          <inkml:trace contextRef="#ctx0" brushRef="#br1" timeOffset="158225.6125">11492 1295 687,'0'0'147,"0"0"-69,0 0 20,0 0 21,0 0-47,0 0-48,0 0-24,0-22 18,0 19-9,8-1 8,-4 0 2,5 1-9,-1-1 6,4-1-16,1 1 0,1 0 9,-3 2-9,-3 2-1,4 0 1,-1 0 0,-5 0 8,1 0-2,-4 0-5,1 0 28,1 2-11,-1 4 0,-2 2 4,-2 0 7,0 2 0,0 2-12,0 2-5,0 0 21,0 4-5,0 0-8,-11 0 2,-3 3-7,6-3 11,-5 2-26,1-2 0,1-2 20,3 0-20,-2-4-5,6-2 5,-3-2 1,5-4 8,2 0-9,0 0 0,0-2-9,0 0 6,0 0-10,0-2 2,0 2-13,0-2 14,0 2-22,0 0 3,0 0 29,9 0-11,-3-2 3,6 2 7,1-2 1,-2 0 15,-2 0-15,4 0 0,1 0 2,1 0-1,1 0-1,-1 0 0,-1-2 7,-3 0 8,0 0-15,-7 0 1,4 2 19,-6 0-3,-2 0 4,0 0 2,0 0-23,0 0 22,0 0-22,0 0-30,0 0 2,0 0-43,0 0-63,0 0-134,0-2-572</inkml:trace>
          <inkml:trace contextRef="#ctx0" brushRef="#br1" timeOffset="159326.3443">11889 1605 358,'0'0'604,"0"0"-581,0 0-6,0 0-17,0 0 110,0 0-64,0 0 12,16 0 28,-3 0-25,1 0-5,-1 0 8,3 0-9,1 0-1,4 0-33,-1 0-11,4 0 1,-2 0-10,3-4 8,-8 0-9,6 0 1,-9 0 7,-6 2-8,1 2-10,-9 0-8,2 0-14,-2 0-4,0 0-28,0 0-32,0 0-14,0 0-123,0-2-394</inkml:trace>
          <inkml:trace contextRef="#ctx0" brushRef="#br1" timeOffset="158917.759">12019 1418 624,'0'0'224,"0"0"-127,0 0 3,0 0 17,0 0-3,0 0-54,0 0-17,0 0 12,0 7 18,4 3-11,1 4-14,-1 2-13,-2 4 25,2 2-25,1 2-17,-1-2 15,-4 0-12,3-2-8,-1 0-13,-2-4 1,5-4 17,-5-2-18,0-2-11,2-3 11,-2-1-21,0-3-15,0 2-21,0-2-34,0 1-19,0 2-64,0-1-78,0-2-141</inkml:trace>
          <inkml:trace contextRef="#ctx0" brushRef="#br1" timeOffset="159869.1623">12275 1437 548,'0'0'223,"0"0"-135,0 0-52,0 0 45,0 0 14,0 0 2,0 0 0,11 22-20,-5-8-18,8 2 34,-1 2-14,3 0-11,-1 2-12,6-2-18,-6 2 16,1-4-24,2-2-14,-5 0 17,2-4-19,-1 1-13,-1-4 15,-1-3-15,-6 0 12,1 0-13,-3-1 0,-2-2 3,0-1-3,-2 3-19,3-3 0,-3 0-38,5 1-3,-5-1-46,2 2-47,0-2-17,2 0-145,1 0-87</inkml:trace>
          <inkml:trace contextRef="#ctx0" brushRef="#br1" timeOffset="160265.5625">12647 1437 810,'0'0'241,"0"0"-170,0 0-8,0 0 71,0 0-33,0 0 5,0 0-58,0 0-13,0 10 18,-4 8 12,-15 10 21,0 4 1,1 2-24,-7 4 11,8-1-27,-6-4-8,5-1 20,5-1-30,-3-5-11,3 0-2,-1-4-16,3-4 22,5 0-22,-3-4-7,7-4 1,-3-2-6,0-4-48,5-2-48,0-2-66,0 0-22,0 0-88,0-6-117</inkml:trace>
          <inkml:trace contextRef="#ctx0" brushRef="#br1" timeOffset="161273.3633">12761 1202 506,'0'0'160,"0"0"-24,0 0-25,0 0 34,0 0-22,0 0-35,0 0-29,0-16-21,0 14-29,0 0 11,2 0-20,2 0 0,5-2 7,5 2 5,-1-2-11,3 2 5,-1 2-4,3 0 10,-3 0-12,6 0-9,-8 0 9,1 0 2,-8 0-1,5 2 0,-9 4 5,2 2 30,4-2-14,-6 4 0,-2-2 17,0 4-7,0 0-4,0 0 6,0 5-26,-4-2 33,-6 2-27,-3 1 1,1 1 4,-1-1-2,0 0 7,2-1-10,0-3-13,-3-2 24,10-2-25,-5-2-11,7 0 11,0-2 9,2-2-9,0-2-16,0 0-3,0-2 18,0 0-32,0 0-12,0 2 12,2-2 17,4 0 16,6 0-15,1 0 15,0 0-6,3 0 6,-1 0-6,1 0 6,-3 0 2,1 0 11,-3 0-7,-5 0 11,2 0 33,-6 0-14,-2 0 2,0 0 16,0 0-11,0 0-15,0 0-28,0 0 1,0 0-7,0 0-2,0 0-33,0 0-9,0 0-25,0 0-18,0 0-82,0 0-136,2 0-410</inkml:trace>
          <inkml:trace contextRef="#ctx0" brushRef="#br1" timeOffset="163772.0538">13467 1353 205,'0'0'270,"0"0"-169,0 0-7,0 0 50,0 0 9,0 0-36,0 0-11,2-3-9,-2 3-36,0 0 8,0 0 7,0 0-9,0 0-18,0 0-2,0 0-17,0 0 29,0 0-34,0 0-1,-2 0 6,-7 9 2,-4 0-3,-10 5-20,6 3-8,-10 1 21,2-2-22,3 2 6,-5 0 0,0-2-5,5 0 7,2-2-8,5-4 0,-1 0 3,5-2-3,4-2-1,2-2 0,3-2-13,2-2 13,0 0-17,0 0-14,0 0 20,0 0-27,0 0-2,0 2 20,0 0 13,10 0 8,-4 2-1,5 2 1,3 0 10,1 0-9,3 0 0,4 0 6,-4 0-5,-1 0 11,6 0-1,-7-2-11,-3-2 34,1 2-21,-3-2 0,-7 0 1,0 1-6,6-2 10,-8 2-19,0-3 0,5 1 5,-3-1-5,-4 2-22,4-2-12,3 2-29,-5-2-36,5 0-80,2 0-81,-5 0-272</inkml:trace>
        </inkml:traceGroup>
        <inkml:traceGroup>
          <inkml:annotationXML>
            <emma:emma xmlns:emma="http://www.w3.org/2003/04/emma" version="1.0">
              <emma:interpretation id="{9983E817-E590-43B8-8D36-369E5F8FA71F}" emma:medium="tactile" emma:mode="ink">
                <msink:context xmlns:msink="http://schemas.microsoft.com/ink/2010/main" type="inkWord" rotatedBoundingBox="16241,6070 16892,6064 16903,7112 16251,7119"/>
              </emma:interpretation>
              <emma:one-of disjunction-type="recognition" id="oneOf13">
                <emma:interpretation id="interp65" emma:lang="de-DE" emma:confidence="0">
                  <emma:literal>1}</emma:literal>
                </emma:interpretation>
                <emma:interpretation id="interp66" emma:lang="de-DE" emma:confidence="0">
                  <emma:literal>1</emma:literal>
                </emma:interpretation>
                <emma:interpretation id="interp67" emma:lang="de-DE" emma:confidence="0">
                  <emma:literal>13</emma:literal>
                </emma:interpretation>
                <emma:interpretation id="interp68" emma:lang="de-DE" emma:confidence="0">
                  <emma:literal>3}</emma:literal>
                </emma:interpretation>
                <emma:interpretation id="interp69" emma:lang="de-DE" emma:confidence="0">
                  <emma:literal>„3</emma:literal>
                </emma:interpretation>
              </emma:one-of>
            </emma:emma>
          </inkml:annotationXML>
          <inkml:trace contextRef="#ctx0" brushRef="#br1" timeOffset="164635.2641">13837 1407 390,'0'0'173,"0"0"-108,0 0 20,0 0 51,0 0 15,0 0-61,0 0-16,0 0-25,0 0-1,2-8 5,9-5-31,2 0-7,3-5 13,4-1-27,2-3-1,-4 3 7,3-2-5,-4 3 11,-1 2-13,-3 2 1,-7 0 4,4 2 8,-6 4-3,3 0 7,-5 0-7,-2 4 25,0 0-15,0 0-19,0 2 13,0 2-3,0 0-5,0 0 9,0 0-14,0 0 34,0 0-35,0 0 6,0 0-6,0 2 9,0 4-8,0 4 27,0 8-6,0 2 24,0 8 1,-4 3-13,-3 1 17,3 1-12,1 2-5,-4-1 4,5 0-17,0-2 30,2 0-16,0 0-6,0-4 7,0 0-4,0-2-13,0-1 3,0-3-14,0-3 30,0-1-38,0-4 0,0-3 8,0-4-8,0-3-7,0-1 6,0-1-39,0-2 12,0 0-56,0 0-56,0 0-21,4-6-77,6-8-83,-6-3-369</inkml:trace>
          <inkml:trace contextRef="#ctx0" brushRef="#br1" timeOffset="165941.4312">14197 1024 77,'0'0'593,"0"0"-500,0 0-75,0 0 6,0 0 77,0 0-54,0 0-10,10-12-4,-4 10-18,1 2 18,4 0 3,-4 0 15,4 0-6,-5 0-18,6 0-5,1 0 4,0 8 2,1 2 40,-1 4-23,1 0-5,-6 0 7,1 2-9,3-2 7,-8 0-9,5 0-17,-7 0 28,4 2-25,0-2 0,-4 2 5,0 0-3,0 0 8,-2-2-7,2 2-12,-2-4 26,0 3-28,0-4-3,0 1 6,0 1-13,0 1 17,0-2-18,0 2 6,0-3 2,0 3-8,0-1-1,0-1 1,0 0 0,0 0 0,0-2-2,0 2-3,0-2-7,5 0 12,-1-2-13,0 0 5,6-2-3,-8-2-7,7 0 3,-5 0-13,0-2 27,5 2-17,-4-2-6,4 0 4,-9 0-8,2-2 9,0 0 6,-2 0 8,0 0 5,0 0 1,0 0-1,0 0 27,0 0-13,0 0-9,0 0-5,0 0 0,-4 0 10,-3 2 0,0 2-8,-6 6 15,2 0-4,4 2 6,-4 2-14,2 2-4,3 0 25,4 2-24,2 0-1,0 0 11,0 3-12,0 0 6,0 0-6,2 1 0,4-3 3,5 2-3,1-1 0,3-2 1,-4 0 0,-4 0 13,4-2-14,-2-2 0,-3 0 18,-1-2-7,2 2 7,-5-2 7,-2 0-9,0 2 17,0-4-14,0 2-7,0-4 46,-9 0-10,-2 0-9,-7-4-1,-2 2-14,-7-4 14,2 3-16,-4-4-13,6 2 24,-4-3-32,0 1-1,9-1 0,0 0-11,9 2 9,2-2-40,5 0-33,2 2-10,0-2-76,-6 10-48,-5-2-179,1 1-460</inkml:trace>
        </inkml:traceGroup>
        <inkml:traceGroup>
          <inkml:annotationXML>
            <emma:emma xmlns:emma="http://www.w3.org/2003/04/emma" version="1.0">
              <emma:interpretation id="{4C60CA36-71AF-4D02-A8A5-492191888EB1}" emma:medium="tactile" emma:mode="ink">
                <msink:context xmlns:msink="http://schemas.microsoft.com/ink/2010/main" type="inkWord" rotatedBoundingBox="17902,6330 19446,6315 19451,6843 17907,6859"/>
              </emma:interpretation>
              <emma:one-of disjunction-type="recognition" id="oneOf14">
                <emma:interpretation id="interp70" emma:lang="de-DE" emma:confidence="0">
                  <emma:literal>und</emma:literal>
                </emma:interpretation>
                <emma:interpretation id="interp71" emma:lang="de-DE" emma:confidence="0">
                  <emma:literal>unch</emma:literal>
                </emma:interpretation>
                <emma:interpretation id="interp72" emma:lang="de-DE" emma:confidence="0">
                  <emma:literal>Und</emma:literal>
                </emma:interpretation>
                <emma:interpretation id="interp73" emma:lang="de-DE" emma:confidence="0">
                  <emma:literal>wend</emma:literal>
                </emma:interpretation>
                <emma:interpretation id="interp74" emma:lang="de-DE" emma:confidence="0">
                  <emma:literal>Lund</emma:literal>
                </emma:interpretation>
              </emma:one-of>
            </emma:emma>
          </inkml:annotationXML>
          <inkml:trace contextRef="#ctx0" brushRef="#br1" timeOffset="171971.2752">15550 1515 342,'0'0'131,"0"0"-77,0 0 25,0 0 9,0 0-17,0 0 5,0-6-15,0 6-9,0 0-7,0 0 0,0 0 36,0 0-18,0 0-5,0 0-10,0 0 3,0 0 8,0 0-12,0 0-17,0 0 18,0 0-10,0 0-21,0 0 11,0 0-12,0 0-3,0 0-7,0 0-6,0 0 16,0 0-16,0 0 1,0 6 15,-7 4 3,3 2 12,0 0-14,-4 2-17,4 0 23,2-2-23,0 2 0,-5-2 0,5-2 0,0 2 13,0 0-13,-3-2 0,3 2-1,2 1 1,0-4-1,0 1 1,0 1 0,0-1 7,0-2-7,0 2-6,0-4 6,0 2 0,0-3-3,2 2 3,5-3 0,-7-1 8,4 2-8,3-1-16,-3 0 16,0-2 0,6-2-10,-6 0-2,5 0-7,-3 0 12,6 0 5,1 0 1,1-4 0,-3-2 1,-3 0-13,4 0 11,1-1-7,-2-1 8,5 1 1,-5-1-25,-2 0 16,2-2-7,0-3 3,-4 4 3,4-4-5,0 2 14,-7 0-14,6 0-19,1 0 27,-7 1-5,8 0-1,-8 2-3,0 0 13,3 2-7,-7 0 10,2 2-11,-2 0 10,0 2 1,0 0 0,0 2 0,0 0 0,0 0 14,0 0-14,0 0 0,0 0 0,0 0 1,0 0-1,0 0 0,0 0 7,0 6 5,0 0-2,-2 2-8,0 2 15,-3 0-16,1 0 9,2 2 5,2 0-14,-2 0 15,-4 1-16,6 0 0,0 0 0,0-2 0,0 2 1,0-1-2,0-2 2,6-1-1,-2 2 0,7-3-2,-5-2-9,4-2 3,3-1-16,0-3 11,1 0-21,-1 0 33,3 0-16,-3-1-20,3-7-2,-3-2-48,3 0-17,-3-1-18,1 0 10,-6-1-30,1-2-33,-3 1-25,2 3-161</inkml:trace>
          <inkml:trace contextRef="#ctx0" brushRef="#br1" timeOffset="172940.5443">16044 1573 75,'0'0'143,"0"0"-52,0 0 6,0 0 6,0 0-26,0 0-25,0 0-7,7-12-6,-7 12 4,0 0 15,0 0-9,0 0-19,0 4 3,0 2 16,0 4 12,0 0-19,0 2-9,0 0-5,0 3-4,0-4 1,3 1-2,-1 2-23,0-1 28,3-1-15,-3-1-2,-2 0 14,2 0-19,0-1 4,0 1-6,0-1 6,3-2-6,-3-2-4,-2 2-1,2-4 1,1 0 0,-3 0-8,2-2 0,-2-1 5,0-1-7,0 0 9,5 3-11,-5-3-11,2 0-7,-2 0-11,0 0 11,2 0-17,0-3 27,5-6-9,-3-5 5,-2-4-2,3-2 1,2-2-11,-3 0-6,3 0 3,-3 5 30,-2 2-5,3 2 12,0 5 2,-3 0 2,0 4 17,0-2 1,5 2-7,-5-2 13,2 2-19,0 0-6,4 0 0,-6 0 0,2 2 10,3 0-2,-3 0-8,3 0 27,-2 2-21,6-2 7,-5 0-5,3 0 8,0 2 4,-2 0-8,4 0-12,-4 0 25,2 0-25,-5 0 9,7 0 9,-6 0 0,4 0 4,-5 2-10,5 2-11,-5 2 24,6 0-4,-8 2 2,4-2-11,1 2 5,-5-2-5,4 2 4,2 0-2,-8 0 14,4 1-18,-2 0 7,3 1-1,-3 3-5,-2-4 11,0 1-13,0 3-10,0-4 17,0 4-15,0-3-2,0-1 2,0 0-2,0-1 0,0 0-18,0-2-23,0-1-11,-2 0-28,-5-1-53,3-2-75,2-2-130</inkml:trace>
          <inkml:trace contextRef="#ctx0" brushRef="#br1" timeOffset="174090.4142">16894 1607 398,'0'0'215,"0"0"-157,0 0 21,0 0 58,0 0-13,0 0-56,0 0 0,0-32 0,0 28-11,0 2 5,0-2-11,-9 2-19,2-2 43,-4 0-56,-5 0-7,1 2 11,-8 2-14,6 0 1,1 0 2,1 0-11,1 0 15,1 0-15,-1 8 7,1 4-2,2 2-1,-1 0-5,4 4 0,-1-2 0,4 1 7,3-4-7,-3 1-11,5 0 11,0-1-1,0-1-10,0-2-7,5 0-18,2-2 21,4-2-17,2-1-1,1-1 8,3-4 6,1 0 2,3 0-1,-4 0-11,3-5 13,3-8-8,-6-1-1,6 0 9,-8-2 3,1 2 13,-3 3-6,1-4 12,-6 1-6,1 0 0,3-2 0,-6 0 3,1-4-2,-3 0 6,-2-2 0,6-2-7,-6-4 18,-2 2-18,0 0-10,0 0 10,0 4 0,0 1 1,0 3 18,-2 3-19,-4 2 20,4-1-19,0 5 5,2-2-6,0 1 9,0 4 0,0 2 2,0 3 4,0 1 30,-2 0-31,2 0-1,0 0 16,0 0-3,-2 0-14,2 0-12,-5 9 0,3 3 22,-2 4-13,2 1-9,2 1 7,0 1 5,0 4-5,0 1 5,0 2-12,0 0 27,0 2-16,0 0 7,0-2 8,2 0-9,2-4 5,3 0-7,-5-2-15,4-2 19,2-2-19,-2 0 1,3-3 1,-7-2-1,8 1 0,-8-3-1,4-1 0,1-2 6,-7-2-6,4-3-10,0 2-6,4-3-27,-6 1-34,0 3-30,-2 1-150,0 0-804</inkml:trace>
        </inkml:traceGroup>
      </inkml:traceGroup>
      <inkml:traceGroup>
        <inkml:annotationXML>
          <emma:emma xmlns:emma="http://www.w3.org/2003/04/emma" version="1.0">
            <emma:interpretation id="{C264CA5A-C99C-4CC1-B07A-E3E00BA17747}" emma:medium="tactile" emma:mode="ink">
              <msink:context xmlns:msink="http://schemas.microsoft.com/ink/2010/main" type="line" rotatedBoundingBox="8168,7560 17737,7427 17752,8483 8182,8615"/>
            </emma:interpretation>
          </emma:emma>
        </inkml:annotationXML>
        <inkml:traceGroup>
          <inkml:annotationXML>
            <emma:emma xmlns:emma="http://www.w3.org/2003/04/emma" version="1.0">
              <emma:interpretation id="{97F1BC0F-CD58-4565-B768-CEC7098623F2}" emma:medium="tactile" emma:mode="ink">
                <msink:context xmlns:msink="http://schemas.microsoft.com/ink/2010/main" type="inkWord" rotatedBoundingBox="8168,7560 17737,7427 17752,8483 8182,8615"/>
              </emma:interpretation>
              <emma:one-of disjunction-type="recognition" id="oneOf15">
                <emma:interpretation id="interp75" emma:lang="de-DE" emma:confidence="0">
                  <emma:literal>Sukxian-Kurxuan)</emma:literal>
                </emma:interpretation>
                <emma:interpretation id="interp76" emma:lang="de-DE" emma:confidence="0">
                  <emma:literal>Sukxian-Knitterxuan)</emma:literal>
                </emma:interpretation>
                <emma:interpretation id="interp77" emma:lang="de-DE" emma:confidence="0">
                  <emma:literal>Sukxian-Kreisxuan)</emma:literal>
                </emma:interpretation>
                <emma:interpretation id="interp78" emma:lang="de-DE" emma:confidence="0">
                  <emma:literal>Sukxian-Knitterxuan,)</emma:literal>
                </emma:interpretation>
                <emma:interpretation id="interp79" emma:lang="de-DE" emma:confidence="0">
                  <emma:literal>Sukxian-Kreisxuan,)</emma:literal>
                </emma:interpretation>
              </emma:one-of>
            </emma:emma>
          </inkml:annotationXML>
          <inkml:trace contextRef="#ctx0" brushRef="#br1" timeOffset="203307.7141">11417 2558 189,'0'0'374,"0"0"-256,0 0-44,0 0-32,0 0 54,0 0-41,0 0 3,0-12 17,0 12 5,0 0 10,0 0 2,0 0-16,0 0 8,0 0-16,0 0-2,0 0-5,0 0-20,0 0-9,0 0-18,0 0-13,0 0 17,0 0-18,0 0 0,11 0 6,-4-3-4,4 3 18,2-1-20,1 1 0,-1 0-1,-4 0 1,2 0-3,0 0 3,-5 0 0,2 0 9,-6 0-9,2 0 0,1 0 5,-5 0-4,0 0 11,0 0 5,0 0-9,0 0 8,2 0-16,0 1 1,2 8 23,4 0-24,-6 4 1,2-1 5,3 2-6,-3 0 19,-2 0-19,0 0 0,6 2 17,-6 0-16,0-2 15,0 2 6,0-2-4,5 0 11,-5 0-19,-2-1-9,2 1 22,0-3-21,3 1-1,-3 1 10,1-2-10,-3 4 17,2-1-18,0 1 0,3-1 7,-3 3 0,0-3-6,-2-1-1,2 1 6,-2 1 7,2-1-13,-2 0 6,2 0-6,3-2 0,-5 0 0,2-2 8,-2 0-7,0-2 10,2 0-11,-2-2 0,0 2 2,0-2-2,0 2-1,0-2 0,3 2 2,-3 0 11,0-2-12,2 2-6,-2-2 6,0 0 1,5 0-1,-5-2 0,0 0 0,0 0 9,2-2-9,-2 1-9,0-2 9,0 1 0,0 0 0,0 0-1,0-2 2,2 2 4,-2-2-5,0 2-10,0-2 10,0 0 1,0 3-1,0-3 0,0 0-1,0 0-10,0 0 11,0 0-9,0 0 9,0 0 1,0 0 0,0 0-1,0 0 1,0 0-5,0 0 4,0 0-10,0 0 10,0 0 1,0 0 0,0 0-1,0 0 2,0 0 6,0 0-8,0 0-1,0 0 0,0 0 1,0 0-1,0 0 1,0 0 0,0 0 0,0 0 0,0 1 0,0 2 1,0 0-1,0-1 0,0 0 0,0 0 0,0 3 9,0-4-9,0 3-6,0 0 6,2-2 0,-2 0 2,0 0-2,0 2 1,0-1 5,0-2-6,2 2-3,-2 0 2,0 0 1,0 1 0,0-3-1,0 2 1,2-2 6,-2 2-6,0 1-6,0 2 6,0-1 8,5 4-1,-5-1-7,0 0 2,0 2 10,0-2-12,2-1-2,-2 2 2,0-3 0,0-3 8,0 2-8,0-1 0,0 0 9,0-2-9,0-2-5,0 2 5,0-2 1,0 0 5,0 0-6,0 0 1,0 0 14,0 0-15,0 0 0,0 0 8,0 0-8,2 0 0,-2 0 0,0 0 0,0 0 6,0 0-6,0 0 0,0 0 8,0 0 4,0 0 1,2-4-7,-2 2-4,3-4 8,-3 1-10,5 0-9,-3-4 9,0 4 0,-2-3 2,2-1-2,0 0 0,0 0 3,5-1-3,-5 2 0,0-2 1,0 1 0,6-1-1,-6-1 0,0 1 0,0 0 9,3 4-9,-3-1-6,0 0 6,-2 0 1,2 0 5,-2-1-6,2-2 0,-2 2 5,2 0-5,4-2 0,-4 0 11,0-2-11,-2 2 16,0 0-16,2 0 0,0 0 6,3 0-6,-3 2 0,0 0 0,-2 2 0,0-2 14,2 0-14,0 2 0,0-2 5,4 0-5,-4-2 0,0 2 6,-2-2-6,2 0 11,0-3-11,3 2 0,-3-1 1,0-2-1,-2 1-2,2 2 2,0 0 0,0 3 10,-2 2-10,5 1 0,-5-2 18,3 0-15,-3 0-3,2-1 0,-2 1 1,4-2 4,1 0-5,-3-2 0,0 1 3,-2 0-3,2 0-2,0 2 1,3 0 1,-5 0 9,0 0-9,2 0 0,-2 0 1,0-2-1,2 0-1,-2 0 1,0-2 0,0 2-2,0 2 2,0 2-6,0 0 6,0 2 0,0 2-1,0 0 0,0-2 2,0 2-6,0-2 5,0 0-17,0 0 17,0 0-12,0-2-3,3 0 5,-3 0-14,0 0 22,0 2-6,0 2 6,0 0 1,0 2 1,0 0-1,0 0-7,0 0 8,0 0-6,0 0 6,0 0-1,0 0 1,0 0 0,0 0-9,0 0 9,0 0 0,0 0-9,0 0 9,0 0-9,0 0 9,0 0-1,0 0-14,0 0 14,0 0-16,0 0 9,0 0 5,0 0-10,0 0 12,0 0 1,0 0-8,0 0 8,0 0 0,0 0-6,0 0 6,0 0-6,0 0-1,2 0 7,-2 0-7,0 0 5,2 0-7,5 0 9,-3 0 0,7 0-10,1 0 10,1 0 6,-5 0-6,4-2 0,-1 0 0,1-1 9,-6 3-8,3-1-1,-3 1 19,4-2-5,-8 2-8,2 0-5,5 0 6,-7-2 6,7 2-13,-4 0 0,6 0 11,-5-2-10,6 2 7,3-2 2,1 0-9,6-1 29,-2 2-30,5-2 1,-6 2 10,4-1-11,-7 2 0,1-2 0,-3 2 0,-3 0 4,-5 0-4,3 0 0,-4-2 6,4 2 6,-5 0-2,7-2-10,3 2 8,1-2 2,3 2-10,7-3 1,0 3-1,-4 0 1,6-1 7,0 1-8,0-3 2,-7 2 15,4-2-17,-8 3-8,1-1 8,-3 1 2,-1-2-1,1 2-1,-1 0 0,3 0 11,-1-2-11,1 2 0,6 0 0,-4-2 8,7-1 5,2 2-13,-4-2 1,6 3 9,3-1-10,-3 1-3,-5 0 3,3 0 0,-2 0 0,2 0-1,-6 0 1,4 0 3,2 0-3,0 0 0,-5 0 0,4 0 1,1 0 15,2 0-11,0 0-4,0 0 24,0 0-25,0 0-11,0 0 11,-2 0 1,2 0 11,0 0-12,0 0 0,0 0 13,-3 0-13,1 0 0,2 0 1,-2 0 10,0 0-4,-3 0-7,5 0 0,-2 0 20,0 0-20,-1 0 0,1 0 0,0 0 0,-5 0 6,1 0-6,1 0 0,-6 0-2,-3 0 2,1 0 0,-3 0 0,1 0 1,-1 0 0,3 0-1,-3 0 0,3 0-3,-3 0 3,-1 0-1,-4 0 1,1 0 0,-3 0 0,2 0 0,-8 0 0,0 0-9,0 0 1,0 0-18,0 0-13,0 0-41,0 0-64,-3 0-139,-12 0-215</inkml:trace>
          <inkml:trace contextRef="#ctx0" brushRef="#br1" timeOffset="204981.642">12043 3095 234,'0'0'176,"0"0"-108,0 0 4,0 0 23,0 0-13,0 0-15,0 0 25,4 0-4,-4 0-4,0 0 13,0 0-25,0 0 7,0 0-26,0 0-3,0 0 2,0 0 3,5 0-7,2 0-1,-5 0-30,4-4 24,1-2-32,5-2-2,-8 0 5,7 0-11,-5 0 17,6-2-10,-3-2-8,-3 0 21,8-2-21,-5 0 0,-1-2 5,6 2-5,-3-2 0,3 0 0,-8 2 0,3-1 3,4 1-3,-6 0-5,2 1 5,0 0 1,-5 2 0,6-2-1,-6 1 1,2 2 11,-1 2-12,-1 0-8,-4 4 8,0 2 1,2 1 0,-2 1-1,0 0 0,0 0 26,0 0-11,0 0 1,0 0 3,0 0-12,0 0 3,0 0-10,0 0 5,0 1-14,0 7 10,0 2-1,0 3 17,0 2 4,0 2-10,0-1 1,-2 4 1,2 0 18,-2 1-10,0 4 4,-3-3 11,3 2-14,0 0 3,0-2-10,0 0-8,0 0 33,2-2-28,0-2-2,0-1 5,0-4-7,0-1 9,0-1-17,0-4 0,0 0 18,0-3-18,0-3 0,0 2 0,0-2 1,0 1-2,0-2-7,0 2-8,0-2 16,0 0-35,0 0-17,0 0-10,0 0-38,0 0-13,0 0-52,0 0-59,0 0-79,0-2-321</inkml:trace>
          <inkml:trace contextRef="#ctx0" brushRef="#br1" timeOffset="205607.2695">12477 3079 337,'0'0'264,"0"0"-134,0 0 36,0 0-12,0 0-25,0 0-29,0 0-25,0 4-14,0-4 2,0 0-15,0 0 3,10 0-19,-6 0 0,9 0 22,1 0-15,1 0-10,10 0 12,-3 0-23,5 0 12,0 0-6,-1 0-7,-4 0 13,1 0-20,-10 0 0,3 0 11,-7 0-20,-5 0 24,0 0-12,-2 0-6,4 0 28,-6 0-8,0 0-1,0 0-2,0 0-24,0 0 7,0-2-7,2 2-49,-2 0-2,0 0-66,0 0-67,-10 0-144,2 0-590</inkml:trace>
          <inkml:trace contextRef="#ctx0" brushRef="#br1" timeOffset="209582.5685">12963 2947 556,'0'0'94,"0"0"-3,0 0 42,0 0-12,0 0-39,0 0-14,0 0 9,0 0-16,0 0 3,0 0 13,0 0-5,0 0-3,0 0-5,0 0-9,0 0 25,4 0-23,6 0-6,-4 8 5,3 0-15,5 2-4,-1 0-7,-2 2-14,5 0 30,-3 0-30,3 0-10,-3 2 21,1-2-11,1 2-1,1 0 4,-1 2-13,-1 0 37,1-2-23,-1 2-2,1-2 7,-4-2-9,-4 0-7,4-2-9,-2-2 1,-5-1 8,3-1-9,0-2-4,-7 0 4,4 0 0,-2 0 0,3-2-12,-5-1-29,2-1 8,-2 0-60,0 3-23,0-3-38,0 0-44,0 0-58,0 0-121,-9 0-572</inkml:trace>
          <inkml:trace contextRef="#ctx0" brushRef="#br1" timeOffset="210288.611">13015 3279 405,'0'0'157,"0"0"-82,0 0 40,0 0 33,0 0-33,0 0-24,0 0-7,0 0-13,0 0-8,0 0 9,0 0-12,0 0-11,2-1 15,2-7-26,10-2-2,-1-3-1,-2 0 2,3-4-2,-1 3-15,-2-1-17,2-2 36,-2 3-22,1 2-4,-1 1 12,-3-2-8,2 1 10,-4 0-13,3 0-13,3 2 31,-8 2-26,5 0-5,-5 2 0,-2 0 0,5 2 12,-5 2-13,1 2 0,-3-2 7,0 2-6,0 0 9,0 0 9,0 0-8,0 0 3,0 0-14,0 0-17,0 0 15,0 0-50,0 0-48,0 0-71,0 0-100,0-2-260</inkml:trace>
          <inkml:trace contextRef="#ctx0" brushRef="#br1" timeOffset="211185.1489">13337 2872 515,'0'0'91,"0"0"-47,0 0 37,0 0 3,0 0-28,0 0 6,0 0-18,12-40 11,-8 36-9,5 3-10,-5-2 13,8 1-23,-3-2-5,-3 3-13,6 1-7,-6 0 15,3 0-15,-7 0 12,2 0 23,3 0 2,-7 0 11,0 0-7,0 0-1,0 0 24,0 5-34,0 1-5,0 2 19,0 5-32,0-2-5,0 4 5,-7-1-12,1 1 36,-5-1-31,-1 3-4,2-1 24,-1-2-20,-3-2 6,3 0 10,5-2-22,-4 0 22,6-4-22,-1-2 0,3-2-6,2-2 6,0 2-1,0-2-12,0 0 13,0 2-3,0 2 3,2-2-9,5 0 9,5 0 0,-4-2 0,5 0 0,1 2-3,-1-2-7,1 0 9,-1 0 1,0 0 1,-1 0-1,-8 0-1,0 0 0,1 0 2,-3 0 2,-2 0-3,0 0-16,0 0-4,0 0-56,2 0-61,3 0-96,2 0-312</inkml:trace>
          <inkml:trace contextRef="#ctx0" brushRef="#br1" timeOffset="211852.1087">13663 3137 201,'0'0'316,"0"0"-215,0 0 11,0 0 57,0 0-53,0 0-32,0 0-29,0 0 27,0 0-9,0 0-2,2 0 26,9 0-7,3 0-14,-1 0-14,1 0-35,3 0 16,-1 0-41,3 0 5,2 0 8,-5 0-5,1 0 15,-3 0-9,-1 2-7,0 0 27,-6 0-22,4-2 15,-2 0-1,-2 0-15,2 0-3,-7 0-10,2 0 1,-4 0 6,5 0-7,-5 0-1,0 0-31,0 0-27,0 0-42,0 0-131,0 2-167,-9-2-469</inkml:trace>
          <inkml:trace contextRef="#ctx0" brushRef="#br1" timeOffset="216362.4601">13995 2510 134,'0'0'179,"0"0"-75,0 0-13,0 0-23,0 0-12,0 0-8,0 0 15,2 0-9,-2 0 19,0 0 17,0 0-18,0 0-13,0 0-9,0 0-24,0 0 14,0 0-22,0 0 0,0 0 13,0 0-4,0 0 1,0 0 2,0 0-5,0 0 23,0 0-26,0 0-5,0 0 2,5 0-13,-1 0 5,0 0 7,3 0-11,-2 0 28,-1 0-20,5 0 3,-7 0 4,7 0-7,-7 0 4,5 0-12,0 0 3,-3 0 22,7 0-30,-4 0 4,2 0 7,2 0-7,-5 0 4,4 0-3,1 0-7,-7 0 28,8 0-28,-8 0 6,7 0 7,-7 0-2,6 0 6,-6 0-7,5-3-10,-5 3 23,0 0-22,4 0 7,-6 0 8,2 0-5,3 0 4,-5 0-2,2 0-13,5 0 22,-6 0-10,3 0-3,1 0 5,-1 0-12,3 0 15,1 0-17,-6 0 0,7-1 17,-5 1-17,6 0-1,-6-3 0,3 3 2,3 0-2,-8-1 1,7-1 0,-5 2 7,4-2-6,-1 2-1,-5 0 9,8-2-8,-8 2-1,7-3-3,-7 3 3,5 0 5,-4 0-5,4 0 0,-5 0 1,7-1 12,-6 1-6,6 0-7,-5-3 1,5 3 13,1 0-14,-6 0 0,5 0-1,1-1 2,-1 1 9,-5 0-10,6 0 0,-1-3 3,-5 3-2,6 0-1,1-1 11,-2 1-10,0 0 4,2-2-5,6 2 0,-2-3 10,-1 3-10,-1-1-2,1 1 2,-3 0 1,1-3 8,-1 3-9,1 0-7,-8 0 5,5 0 2,1 0 0,-1 0 0,-5 0 1,6 0-1,-6 0 0,3 0 0,0 0 1,-2 0-1,4 0-6,-7 0 6,5 0 0,-4 0 4,-1 0-4,3 0-3,-3 0 2,5 0 1,-5-1-2,4 1 0,-4-3-1,-2 3-5,2-1 8,1 1-1,-3-3 0,-2 3 1,0 0 0,2 0-1,-2 0 2,0 0 10,0-1-11,0 1 0,0 0 0,0 0 1,0 0 0,0 0 8,0 0-8,0 0 20,0 0-15,0 0-6,0 0 20,0 0-19,0 0 0,0 0 11,0 0-12,0 0 20,0 0-20,0 0-2,0 0 2,0 9 12,0 4-3,0 1 7,0 4-15,0 0 37,0 0-16,0 2-11,0-2 15,0 0-12,0-2-7,0 0 3,0-2-9,0-2 31,0 0-23,0 0-8,0-2 25,0-2-11,2 0-3,0-2 1,-2-2-13,0 0 24,6 0-24,-6-2-1,0-2 0,0 2 1,0-2 0,2 2 0,-2 0 0,0 0 3,0 0-3,0-2-12,0 0 12,0 2-25,0-2-37,0 0-57,0 0-74,0 0-37,0 0-140,-2 0-527</inkml:trace>
          <inkml:trace contextRef="#ctx0" brushRef="#br1" timeOffset="212392.3008">14039 3047 654,'0'0'130,"0"0"-22,0 0 41,0 0-23,0 0-45,0 0-3,0 0-30,29 20-11,-15-12-19,1 0-6,1 2 37,2 0-27,-2 0 6,1 2 4,-3-2-13,-1 2 20,3-2-19,-3 0-19,0-2 37,1 1-25,-6-5-4,1 1 6,3-3-15,-10 2 24,2-1-24,-2-2 0,3 2 7,-5-3-7,2 0-8,-2 1 6,0-1-42,0 0-18,0 3-79,0-2-70,0 1-194</inkml:trace>
          <inkml:trace contextRef="#ctx0" brushRef="#br1" timeOffset="212827.1442">14413 3017 880,'0'0'158,"0"0"-87,0 0 30,0 0 37,0 0-83,0 0 1,0 0 48,-15 44-17,1-20-23,-1 2 22,1 2-7,-3 3 15,1-2-18,1 0-8,-1-1 7,3-2-16,-1-2-18,1 0-10,2-4-30,4 0 29,-2-4-30,5-2 0,2-2 2,-5-2-2,3-2-1,4-2-12,-2-2-42,2-2-3,0-2-63,0 0-40,0 0-28,0 0-103,0-8-213</inkml:trace>
          <inkml:trace contextRef="#ctx0" brushRef="#br1" timeOffset="213842.4557">14511 2899 585,'0'0'99,"0"0"33,0 0 14,0 0-49,0 0-25,0 0-30,0 0 9,14-28-15,-7 24-4,-3 1 19,8 2-32,-6 1-12,3-3 10,3 3 1,-6 0 2,5 0-7,3 0-13,-6 0 26,1 0-19,2 0-6,-6 0 12,4 0-4,-5 4 5,5 3-12,-7 0 4,3 0 39,2-1-28,-5 0-7,0 0 9,-2-2-11,0 2 9,0 2 3,0 0-11,0-1 28,0 4-27,0 1-10,-2 0 19,-10 0-3,1 0 3,3 0-4,-4 0-9,3-2 25,3 0-31,-3-2-1,7 2 1,-8-4 1,8 2-1,0-4 0,2 0 0,0-2-12,0 2 12,0-2-1,0 0 0,0 0 1,0-2-1,2 2-13,10 0 8,-1-2-6,-3 2 11,6-2 1,-1 0 0,1 0 0,-3 0 8,2 0-8,-1 0 0,-8 0 7,7 0 0,-7 0-7,6 0 0,-8 0 7,2 2-7,3-2-1,-5 0-24,0 0 8,-2 0-84,0 0-40,0 0-78,0 0-340</inkml:trace>
          <inkml:trace contextRef="#ctx0" brushRef="#br1" timeOffset="217752.8374">15238 2409 386,'0'0'152,"0"0"-41,0 0 33,0 0 14,0 0-44,0 0-27,0 0-24,0 0-12,0 0 23,0 0-22,0 0 8,0 0-2,0 0-7,0 0 33,2 0-10,5 2-24,-5 4 22,3 4-27,-1 1-11,3-1-8,-7 2 2,4-1 3,3 3-7,-5 1-15,3-1 41,2 0-29,-3 0 4,-4 0 0,4 2 0,3 0 2,-5 0 2,0 0-13,3 2 27,0 0-23,-1 2-1,-4-2 4,2 0-6,0-2 12,0-2-17,3 0-10,-5-2 38,0 0-39,0 0 0,0 0 11,0 1-3,0-2 6,2 2-15,-2-1 2,0 2 17,0 1-18,0 0 8,0 1 6,0 2-1,0 0 19,0 0-18,0 2-6,-2-2 33,-5 2-17,3 0-10,0-2 9,-4 0-18,4 0 24,-3-2-30,1 0 0,4 0 29,-5-2-18,2 0-1,3-1 8,-5-4-12,3 1 15,2-1-21,-5-1 1,5 2 17,-2-2-17,1 0 1,-6 2 7,5 0-8,-3-1 15,3 4-16,0-3 0,-6-2 1,6 2-1,2-4-1,-5 2 1,3-2 0,2 0 7,-6 0-7,4 0-7,2-2-2,2 0 9,0-2-16,0-2-2,0 0-24,0 0 7,0 0-39,0 0-45,0 0-8,0 0-87,0-4-149,0-2-165</inkml:trace>
          <inkml:trace contextRef="#ctx0" brushRef="#br1" timeOffset="181941.6878">5793 2552 215,'0'0'211,"0"0"-122,0 0 4,0 0-4,0 0-23,0 0 15,0 0-24,0 0-5,0 0 23,0 0-16,0 0 6,0 0-8,0 0-15,0 0 13,0 0-9,0 0-20,0 0 5,0 0 3,0 0-12,0 0-9,0 0-4,0 0 32,0 0-25,0 0 11,0 0 5,0 0 8,0 0-14,-2 0 0,0 0-13,-5 2 19,7 5-20,-2 0-5,0 1 15,0-2-21,-3 2 5,5 0 1,-2 0-7,2 0 22,0 0-22,0 2 1,-2-2 7,2 2-7,-3-2 1,3 0-2,0 0 2,0 2 15,0 0-15,0 2-1,0 0 9,0 0-4,0-2 3,0 2-2,0-2-5,0-2 15,0 2-16,0-2-1,3 0 10,-1-2-1,0 1-9,5-2-1,-3-1 1,-2 0 4,5 2-4,0-2-1,-5 0 1,7 1 6,-7 0-5,7-2-1,-5 1 7,8 0-6,-8-2-1,5-1-1,-5 2 1,8-2 6,-8 2 2,7-2-8,-7-1 0,8 0 14,-3 0-14,-3 0 0,6 0 13,-6 0-12,5 0 8,-2 0-9,-2 0 0,6 0 3,-4 0-3,3 0 0,-4-1 0,5-3 0,1-2 10,1-1-10,-1 2 0,-1-2 7,1 1-7,-3 1-5,-5 0 5,8 0 0,-7-2 9,-1 3-9,3-2 0,-2-2 5,4 0-5,-2 1 0,-2-6 0,2 3 0,-3-2 0,3 2-1,-5 2 1,1 0-5,0 2 5,-1-2 0,-2 2 0,0-2 0,5 2 1,-5-2-1,0-2 0,-2 2 8,0 0-8,0 2-5,0 0 5,0 2 1,0 0 5,0 2-6,0-2 0,0 0 7,0-2-7,0 0-7,0 0 6,0-2 2,0 0-1,-4 2 0,-3 0 0,5 2-1,0 0 1,0 0-1,-5 0 1,5 2 0,-1-2 6,-1 2-6,-5 0 0,7-1 0,-2 2 0,-5-1-2,6 0 2,-1 2 0,-3 0 9,5 0-9,-2-2 0,-3 2 0,5 0 0,0 0-1,-6 0 0,6 0-6,0 0 5,2 0-6,-4 0 6,-3 0 1,3 4 1,-6 4 0,6 0 0,-2 0 0,-1-2 10,3 2-10,-4-2 0,6-2-1,-2 2 1,0 0-1,-3 0 1,5 2 0,-2 0 11,-2 0-11,2 0 0,0 2 1,-3 2-1,3 0 0,0 2-1,-4 0 2,4 0 9,-3 2-10,5-2-4,0 1 3,2-4 1,0 3-1,0 2-1,0 1 2,0 1 5,0 0-5,0 1 0,0 0 1,4-3-1,3 2 0,-3-4 0,4 2 10,-4-2-6,-2-2-4,2 2-1,5-2 1,-7 2 0,0 0 0,6 0 0,-6 0 1,0 0 16,-2 2-17,2-2 1,3 2 12,-5 0-4,0 2 3,0 0-2,0 0-9,2-1 25,-2-2-18,0 2-7,2-3 19,-2 0-8,0 0-2,0-1 5,2 0-14,-2-1 26,2 0-26,-2-4-1,0 0 16,0-2-15,0-2 0,2-2-1,-2 0 1,0 0 9,0 0-10,0-2-2,0 0 2,0 0 1,0 0-1,0 0-1,0 0-31,0 0-5,0 0-72,0 0-67,0-10-39,6-4-92,-4 2-371</inkml:trace>
          <inkml:trace contextRef="#ctx0" brushRef="#br1" timeOffset="183331.0938">6297 3253 365,'0'0'254,"0"0"-114,0 0-23,0 0 9,0 0-55,0 0-40,0 0 24,-2 0-31,2 0 2,0 0 16,0 0 5,0 0 0,0 0-18,0 0-19,2-6 38,2-3-26,7-4-1,3 1-9,-3-2-2,0 3 0,-2-2-10,2 1 1,-2 2 9,-2 0-8,2 2-1,-5-2 9,0-2-3,3 2 8,-2-2-15,4 0 0,-5 0 3,3 2-3,-3 2 0,-2 2-1,0 2 2,-2 2 8,3 0-9,-3 2 0,0 0 32,0 0-16,0 0-3,0 0 0,0 0-12,0 0 13,0 0-14,0 0 0,0 0 5,0 0-5,0 0 0,0 0 7,0 0-7,0 4 9,0 6-9,0 0 1,0 4 25,0 0-16,0 2-1,0 2 1,0-2-9,0 2 18,0-2-18,0 2 0,0-1 19,0-2-12,0-1-2,0 3 3,0-3-8,0-2 11,5 2-12,-3-4 0,0-1 13,0 2-12,-2-5 0,0 0 12,0-2-13,0-2 21,2 0-21,-2-2 0,0 0 13,0 0-12,0 0-1,0 0 1,0 0-1,0 0 0,0 0-1,0 0-31,0 0 8,0 0-34,0 0-38,0 0-43,0 2-38,0 0-111,0-2-497</inkml:trace>
          <inkml:trace contextRef="#ctx0" brushRef="#br1" timeOffset="184485.9271">6883 2489 339,'0'0'189,"0"0"-99,0 0-8,0 0-7,0 0-4,0 0 2,0 0-6,0-1-27,0 1 24,0 0-5,0 0-11,0 0-2,0 0 1,0 0 1,0 0 1,0 4-10,-4 0 34,-4 2-34,4-1-13,-5 4 6,5-1-1,-8 2-5,8 2-10,-7 2-9,5 0 22,-4 2-29,-1 2 9,5 0 4,-3 0 5,2 2 4,-4 0-11,0 4-9,-1 0 27,6 0-11,-5 2-10,5 1 7,-4-1-8,4-1 9,-1 4-13,5-3 5,0 0 14,0 0-15,2 0 3,0-2 12,0 0-1,0-2 2,0-2-8,0 0-14,0 0 49,0 2-42,0-1-7,0-2 6,2-1-6,0 3 10,0-3-11,5-3 1,-3 2 14,-2-3-15,2 0 0,2-2 0,-2-2 9,-2-2 3,-2 0-12,2-4 0,-2 0 9,5-4-9,-5 0-3,0 0 3,0 0-15,0 0-27,0 0-48,0 0-41,0 0-10,2 0-83,-2 0-98,2-8-174</inkml:trace>
          <inkml:trace contextRef="#ctx0" brushRef="#br1" timeOffset="185494.2057">6941 2846 191,'0'0'357,"0"0"-205,0 0-11,0 0 7,0 0-57,0 0-7,0 0-42,-7 0-16,7 0 3,0 0 3,0 8 10,0 5-2,0 1-11,0 2 22,7 2-7,2 2-21,-1 0 22,6-2-12,-1 2-3,3-2-9,4 0-9,-2-2 19,-3 0-15,1-2-6,-1-2-1,-1 0 2,-1-4-5,-3 0-6,-6 0 1,-2-2 10,5 0-11,-5-2 0,-2 0 0,2 0 1,-2-2-1,0-2-12,2 0-40,-2 0-26,0 0-74,0 0-79,-4 0-93,-5 0-394</inkml:trace>
          <inkml:trace contextRef="#ctx0" brushRef="#br1" timeOffset="185904.8412">6881 3220 146,'0'0'414,"0"0"-261,0 0-90,0 0 43,0 0-35,0 0 4,0 0 48,19-28-44,-5 9-5,1-1-4,1-2-1,7-2-10,-4-4-19,6 2-24,2-2 34,-2 2-28,-6 2-2,4 2 0,-7 5-2,-8 3-9,3 7-9,-9 3 1,-2 2 16,0 2-16,0 0 13,0 0-3,0 0-11,0 0 0,0 0-25,0 0-32,0 0-27,0 0-72,0 0-94,0 0-315</inkml:trace>
          <inkml:trace contextRef="#ctx0" brushRef="#br1" timeOffset="186589.0209">7426 3163 553,'0'0'194,"0"0"-69,0 0 47,0 0-14,0 0-67,0 0-8,0 0-38,0 0 1,0 0 28,0 8 8,0 5 5,0 0-44,-4 6-33,-3-1 20,5 4-21,-4 0-9,-4 0 5,1-2-4,3 0-2,-3-2-8,5-2-28,-6-4 2,6 0-52,0-4-37,-5-4-30,9-4-66,0 0-94,0-4-321</inkml:trace>
          <inkml:trace contextRef="#ctx0" brushRef="#br1" timeOffset="187121.7926">7652 2853 662,'0'0'188,"0"0"-137,0 0 24,0 0 48,0 0-42,0 0-18,0 0-18,2 58 12,9-44-28,3 2-9,1-2 27,1 2-23,-1-2 2,1-2-11,-3 0-9,1 0 12,-1-2-18,0 0 0,1-2 0,-1-2 0,-4-2-13,0 0 13,-5-2-14,-2-2 8,3 2-25,-3-2-9,-2 0 0,0 2-26,0-2-27,0 2-65,0-2-106,0 2-293</inkml:trace>
          <inkml:trace contextRef="#ctx0" brushRef="#br1" timeOffset="187556.1316">7986 2820 641,'0'0'205,"0"0"-142,0 0 67,0 0 19,0 0-76,0 0-28,0 0-35,0 22 23,0 0 47,0 7 7,-12 3-11,6 2-14,-5 2-21,-1-2 31,4 0-33,-1-2-5,-3-2 10,6-2-18,-5-2 0,5-2-11,-4-2-14,-1-1 19,5-3-20,-4-4-1,8-2-13,-2-5-32,-1 0-29,3-3-42,2-4-96,0 0-38,0 0-106,0-11-431</inkml:trace>
          <inkml:trace contextRef="#ctx0" brushRef="#br1" timeOffset="188376.5539">8140 2614 67,'0'0'258,"0"0"-115,0 0-38,0 0 23,0 0 31,0 0-49,0 0-46,0 0-5,0 0-17,0 0 1,0 0 15,0 8 0,4 4 15,9 6-11,1 2-13,1 4 4,-1 2-26,1 2-1,1 0 12,-1 0-3,4 1 19,-9-1-26,1 2-19,1-1 42,-6 4-26,1-1-2,-5 2 5,-2-2 4,0 2 16,0-2-24,0-2-18,-2 0 32,-7-2-12,1-1-17,-2-1-5,-3-4 4,7 0-4,-4-2-4,-1-4-28,5-2 1,-4-2-35,8-4-38,-7-2-28,5-4-76,2-2-37,-5 0-67,3 0-251</inkml:trace>
          <inkml:trace contextRef="#ctx0" brushRef="#br1" timeOffset="188939.6985">8603 2889 162,'0'0'570,"0"0"-472,0 0-20,0 0 49,0 0-27,0 0-35,0 0-42,0 0-16,2 0 12,7 0 3,6 0 8,1 0-9,7-3-21,-2 2 14,8-2-14,-2-1 0,2 3 15,-2-4-10,-11 4-5,-3 1-1,-2 0-41,-9 0 18,1 0-27,-3 0-20,0 1-33,0 5-127,0 1-293</inkml:trace>
          <inkml:trace contextRef="#ctx0" brushRef="#br1" timeOffset="189358.8833">8583 3101 649,'0'0'208,"0"0"-149,0 0 29,0 0 44,0 0-34,0 0-17,0 0-27,46 0-29,-23 0 24,-3-2-21,-3 0-7,8 0-5,-7 2-1,5-2-6,-6 0-9,6 0 0,-3 0 6,-7 0-6,2 0 0,-1 0 0,-3 0 1,-7 0 4,1 2-5,-5 0-10,0 0 4,0 0-14,0 0-32,0 0-38,0 0-128,0 0-163</inkml:trace>
          <inkml:trace contextRef="#ctx0" brushRef="#br1" timeOffset="193202.8909">9420 2457 91,'0'0'302,"0"0"-177,0 0-80,0 0 33,0 0-15,0 0-19,-2 0 22,2 0 18,0 0 28,0 0 3,0 0-2,0 0 5,0 0-26,0 0-12,0 0-2,0 0-9,0 0-24,0 0-32,0 0-1,0 0 24,-2 0-30,-2 0 10,-5 6 22,7 5-11,-8-1 12,6 2-18,0-1-5,-5 2 29,2-1-21,-2 2 0,5 0 10,-5 2-22,5-2 4,-8 2-3,3 0-5,5 0 26,-8 0-26,8 2 6,-5 0-1,3 0-12,-4 2 20,6 0-21,-7 2 8,7 0 8,-3-1-15,2 1 6,3 0 3,0-2-9,0 2 7,2-3-8,0 2 0,0-1 6,0-2-5,0 2-1,0-2 1,0 0-1,0 0 5,0-2-5,2 2 0,2 0 14,-1-2-14,4 2 0,-3 0 11,0 0-11,5 1 13,-7-4-13,6 2 0,-2-3 0,-6 0 0,4-2-7,3-1 6,-5 2 2,2-4 3,2 0-4,-4-4 0,0 2 1,0-3-1,0 0-6,0-2 6,3 0-16,-5 0 3,2-2-49,-2 2-49,0-2-46,2 0-78,0 0-152,0 0-358</inkml:trace>
          <inkml:trace contextRef="#ctx0" brushRef="#br1" timeOffset="193947.17">9456 2900 218,'0'0'313,"0"0"-173,0 0-45,0 0 47,0 0-9,0 0-19,0 0 0,0-1-40,0 1-27,0 0-4,0 0-6,0 0 27,0 0-24,2 0 13,10 5 8,1 6-10,1 1-4,1 2-14,3 0-20,-3 0 31,3 0-29,5-2-14,-8 0 30,3 0-18,-3-2 4,4 0-7,-11 0-9,5 0 37,1 0-30,-3-2 1,-5 0 12,4 0-15,-6-2-5,5-2-1,-7 0 7,0-2-4,0 0-3,4-2-26,-6 2-18,2-2-28,-2 2-17,2 0-29,-2 0-76,0 0-34,0 0-287</inkml:trace>
          <inkml:trace contextRef="#ctx0" brushRef="#br1" timeOffset="194464.9938">9483 3173 535,'0'0'244,"0"0"-152,0 0-15,0 0 63,0 0-43,0 0-22,0 0 41,18-38-26,-7 30 13,-5 0 7,6 0-8,-3-2-12,4-2-16,-2-4-24,9-2 37,-2-4-57,7 0-21,-6 0 4,4 0-7,-5 4 0,-3 2-6,-1 1 0,-5 8 6,-3 0-6,-4 6 9,-2-2 3,2 3-11,-2 0 7,6-1-8,-4-3-21,0 0 13,0-1-54,0 1-33,5 3-33,-5-3-50,0 2-72,-2-1-152</inkml:trace>
          <inkml:trace contextRef="#ctx0" brushRef="#br1" timeOffset="195223.0098">10085 3091 861,'0'0'267,"0"0"-144,0 0-29,0 0 51,0 0-73,0 0-48,0 0 3,0 2-16,0 6 18,2 2 31,-2 2 3,0 2 28,0 4-33,0 0-15,0 2 8,-4 0-25,-6 1-13,8-3-11,-7-2-1,5-5-2,2 2-54,0-5-55,-3-2-39,3-6-101,-1 0-155,3 0-357</inkml:trace>
          <inkml:trace contextRef="#ctx0" brushRef="#br1" timeOffset="195825.4758">10439 2795 778,'0'0'141,"0"0"-80,0 0 32,0 0 25,0 0-42,0 0 6,0 0-5,2 18 23,2-11-20,6 4-20,-4 0 11,7 4-22,1-1-7,-1 1-8,5-1-17,3 1 29,-4-3-39,1 0-4,-5 0 10,5-4-1,-3 2-5,-1-4-7,-3 2 0,0-2 27,-7-2-27,6-2 8,-8 0 7,-2 0-5,2-2-9,-2 0-1,0 0-18,0 0-5,0 0-64,2 0-50,-2 0-79,2 0-86,5 0-101,-7 0-331</inkml:trace>
          <inkml:trace contextRef="#ctx0" brushRef="#br1" timeOffset="196220.665">10800 2750 895,'0'0'125,"0"0"-102,0 0 59,0 0 38,0 0-47,0 0-21,0 0-4,0 12 40,0 4 13,0 6 5,0 5-11,-9 3-36,-3-1 26,4 6-37,-3-3 1,-3 2-1,-1 0 2,1-2-3,-1 0-25,1-2-20,-1-4 31,1-4-33,3-1-1,3-6 1,-2-1-10,6-3-5,-3-6-40,5 1-51,2-3-28,-2-3-115,0 0-87,2 0-73</inkml:trace>
          <inkml:trace contextRef="#ctx0" brushRef="#br1" timeOffset="197152.8038">11157 3083 799,'0'0'61,"0"0"-34,0 0 54,0 0 68,0 0-59,0 0-32,0 0 20,2 22 29,-2-6 44,0 4 4,-2 2-29,-8 4-24,6 1 2,-5-1-48,5-2 5,-6-2-46,6-4-14,2-4 8,0-4-9,2-4-40,0-2-65,0-4-75,0 0-54,0 0-168,0-8-683</inkml:trace>
        </inkml:traceGroup>
      </inkml:traceGroup>
    </inkml:traceGroup>
    <inkml:traceGroup>
      <inkml:annotationXML>
        <emma:emma xmlns:emma="http://www.w3.org/2003/04/emma" version="1.0">
          <emma:interpretation id="{179C893A-98F7-4501-922D-C5F0D7306F12}" emma:medium="tactile" emma:mode="ink">
            <msink:context xmlns:msink="http://schemas.microsoft.com/ink/2010/main" type="paragraph" rotatedBoundingBox="5432,8989 14133,8918 14139,9719 5438,97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AF6C17-0DD4-4953-96B8-497E6FB936B3}" emma:medium="tactile" emma:mode="ink">
              <msink:context xmlns:msink="http://schemas.microsoft.com/ink/2010/main" type="inkBullet" rotatedBoundingBox="5435,9396 6482,9387 6484,9638 5437,9647"/>
            </emma:interpretation>
            <emma:one-of disjunction-type="recognition" id="oneOf16">
              <emma:interpretation id="interp80" emma:lang="de-DE" emma:confidence="0">
                <emma:literal>~</emma:literal>
              </emma:interpretation>
              <emma:interpretation id="interp81" emma:lang="de-DE" emma:confidence="0">
                <emma:literal>+</emma:literal>
              </emma:interpretation>
              <emma:interpretation id="interp82" emma:lang="de-DE" emma:confidence="0">
                <emma:literal>Y.</emma:literal>
              </emma:interpretation>
              <emma:interpretation id="interp83" emma:lang="de-DE" emma:confidence="0">
                <emma:literal>X.</emma:literal>
              </emma:interpretation>
              <emma:interpretation id="interp84" emma:lang="de-DE" emma:confidence="0">
                <emma:literal>QM</emma:literal>
              </emma:interpretation>
            </emma:one-of>
          </emma:emma>
        </inkml:annotationXML>
        <inkml:trace contextRef="#ctx0" brushRef="#br0" timeOffset="226419.0788">3029 4525 49,'0'0'352,"0"0"-206,0 0-42,0 0 37,0 0 4,0 0-40,0 0-54,0 0-9,0 0 8,0 0 0,0 0 0,0 0-18,0 0-1,0 0-1,0 0 2,0-4-16,0 0 4,0 0-14,0-2 33,0 0-31,0 0-7,0 0 24,0 0-3,0 2-6,0 0 3,0 0-1,0 0 22,0 2-18,0-2-14,0 1 8,0-1-14,0 1 7,0-1 2,0 0-5,2 1 5,-2 2-11,2-2 0,-2 2 7,2-1-6,-2 0-1,2 0 0,-2 0 1,0-3 11,0 4-11,2-3-1,3 2 2,-1 0 7,-2 0-9,-2-2 0,8 1 0,-6 2 18,2-3-18,-2 1 0,3 0 11,-3 0-10,2 2-1,-2-2 0,0 2 1,4 1 16,-4-3-17,2 2-6,-4 1 6,7-3 7,-5 2-7,4-1 0,-4-1 0,8-1 12,-6 3-12,5-3 1,-5 1 11,8-1-11,-3 2-1,-1-2 0,-1 3 7,0-3-7,4 1 0,-7 1-4,5 0 3,-5 2 2,4 0-1,-6 0 0,2 0 0,-2 0 9,5 0-8,-3 0-1,-2 0 1,6 0 9,-2 0-3,3 0-7,-5 0 1,8 0 5,-6 0-6,3 0 0,0 0 1,-2 0 5,2 0 8,-3 0 10,1 0-18,0 0 20,0 0-19,-1 0 4,3 0 3,-2 2-3,2 0 0,-3 1-11,3-2 1,-2 3 15,2-1-16,-5 0 0,5 1 6,-3 0-4,6 0 10,-3 3-12,-3-4 0,6 4 21,-3-3-21,-1 2 0,4-1 12,-3-1-4,-1 3 3,4-1-11,-3-2 1,-3 2 18,5 0-10,-6 0 1,6-2 8,-7 2-7,5-2-3,-4 0 0,2 2-7,-3-2 17,0 0-17,3 2 7,-3 0 4,6 0-11,-4 0 6,3 0-7,-5 0 2,8 0 2,-8 2-2,7-2-2,-7 0 7,8 0-5,-5-2-1,-3 0-1,0 0 1,-2-2 5,6 0-4,-4 0-2,3 0 6,-1 0-6,3 0 0,-2 2-3,4-2 3,-5 0 5,6 0-5,-1 0 0,0 0 0,-2 0 1,2-2 6,0 2-7,-7-2 0,8 0-6,-8 0 6,7 0-2,-1 0 2,-4 2 0,3-2 0,-3 0-2,4 0 2,-6 0-10,7 0 10,-2 0-6,0 0 5,0 0-6,-3 0 6,6 0 1,-3-2-6,-3-2 5,5 2 1,-6 0-10,4-2 4,-5 2 1,3-2-1,-1 0 2,-3 0-19,6 0 22,-3-2-10,3 2-8,1-2 10,-4 0-14,1 2 13,-3-2-8,0 2 0,-2 0 12,4 2 5,-6 0-9,2 2 9,-2 0-3,0 0-2,0 0-4,0 0-30,0 0-5,0 0-56,0-4-67,0-2-79,0 2-288</inkml:trace>
      </inkml:traceGroup>
      <inkml:traceGroup>
        <inkml:annotationXML>
          <emma:emma xmlns:emma="http://www.w3.org/2003/04/emma" version="1.0">
            <emma:interpretation id="{4DF04DF0-8669-4712-9045-FE4AF30DA31A}" emma:medium="tactile" emma:mode="ink">
              <msink:context xmlns:msink="http://schemas.microsoft.com/ink/2010/main" type="line" rotatedBoundingBox="6343,8981 14133,8918 14139,9719 6350,9782"/>
            </emma:interpretation>
          </emma:emma>
        </inkml:annotationXML>
        <inkml:traceGroup>
          <inkml:annotationXML>
            <emma:emma xmlns:emma="http://www.w3.org/2003/04/emma" version="1.0">
              <emma:interpretation id="{03C92DAE-9D05-4045-B99C-299CF64B2CAF}" emma:medium="tactile" emma:mode="ink">
                <msink:context xmlns:msink="http://schemas.microsoft.com/ink/2010/main" type="inkWord" rotatedBoundingBox="6344,9081 8954,9060 8960,9761 6350,9782"/>
              </emma:interpretation>
              <emma:one-of disjunction-type="recognition" id="oneOf17">
                <emma:interpretation id="interp85" emma:lang="de-DE" emma:confidence="0">
                  <emma:literal>obere</emma:literal>
                </emma:interpretation>
                <emma:interpretation id="interp86" emma:lang="de-DE" emma:confidence="0">
                  <emma:literal>( obere</emma:literal>
                </emma:interpretation>
                <emma:interpretation id="interp87" emma:lang="de-DE" emma:confidence="0">
                  <emma:literal>&gt; obere</emma:literal>
                </emma:interpretation>
                <emma:interpretation id="interp88" emma:lang="de-DE" emma:confidence="0">
                  <emma:literal>Obere</emma:literal>
                </emma:interpretation>
                <emma:interpretation id="interp89" emma:lang="de-DE" emma:confidence="0">
                  <emma:literal>7 obere</emma:literal>
                </emma:interpretation>
              </emma:one-of>
            </emma:emma>
          </inkml:annotationXML>
          <inkml:trace contextRef="#ctx0" brushRef="#br0" timeOffset="228602.9298">4753 4354 209,'0'0'195,"0"0"-152,0 0-9,0 0 19,0 0 13,0 0 34,0 0-2,13-12 25,-13 12-18,0 0-6,0 0 11,0 0-32,0-2-22,0 2-6,0 0-14,0 0 3,0 0-15,0 0-11,-2 0 14,-2 0-3,-3 0 0,5 0-12,-3 0 5,-2 0 15,-1 0-32,1 2 6,-7 5 16,8-2-4,-5 4-7,-1-1 0,1 2-9,5-1 8,-6 4-5,6-1-4,-1 2 4,1 0-4,-2 0 4,6 0-4,0 0 0,0-2 6,2 0-7,0-4-11,0 0 11,0 0 0,0-2-10,0 2-2,4-2-3,6 0 9,-2 0-5,3-2-18,3 2 13,1-4-14,6 2 9,-3-4 0,-1 0 6,1 0 14,4 0-12,-4-4-9,0-4 22,2-2-9,-2-2 8,-5 2-9,1 2 10,-8 0 6,5 0-6,-4-2-13,-2 2 13,-1-2 1,-2 0 0,-2-2-1,5 0 0,-5-3 13,0 4-13,0 1 0,0-2 6,0 2-4,-7 2 6,1 0 11,-4 2-18,-1-1 22,5 3-23,-6 0 3,6 2-3,-1-2 0,3 3 0,-4-2-8,6 2-12,0 1 19,2 0-38,0 0-70,0 0-38,0 0-177,-2 0-510</inkml:trace>
          <inkml:trace contextRef="#ctx0" brushRef="#br0" timeOffset="229677.056">5094 4015 449,'0'0'77,"0"0"-50,0 0 45,0 0 37,0 0 0,0 0 21,0 0-39,-12 69-15,12-49-5,0 0-9,0 2-13,0 0-11,0 2-22,0 0 21,0 0-21,0 2-8,0 0 9,10 0-7,-6-2 0,-2 1-9,7-2 0,-7-2 12,2-3-13,4-2-5,-6-3 5,-2-2 0,2-1 1,-2-2-1,0-2 0,0 0-10,0-2 10,2 0-13,-2-2 1,5 0-12,-5-2-1,2 0-3,-2 0-17,0 0 21,0 0-39,2-2 23,0-10-47,-2-2 52,7-4 21,0 0 4,-5 0-15,7 0 25,-5 3 0,5 4 1,-2 1-1,2 2 2,-5-1 11,7 1-12,-6 4-1,4 0 25,-5 2-18,5 0-6,-5 2 26,8 0 4,-1 0-1,-3 0-8,6 0-16,-1 0 17,1 0-15,-1 2 4,1 7 13,-3-2-1,-5 4 11,6-3 0,-8-1-13,3 0 24,-3-1-21,-4-1 1,2 2 7,-2 1 1,0 2 8,0 0-20,0 4-9,0-2 28,0 4-24,-6-2 6,-3 0-4,-3-2-5,6 0 6,-5-2-20,-3-2 1,3-4 4,3 0-5,-6-2-12,1-2-11,-3 0-15,-1 0-38,-4 0-21,5 0-27,-3 0 0,3-4-53,-4 0-31,4 2 14,10 0-397</inkml:trace>
          <inkml:trace contextRef="#ctx0" brushRef="#br0" timeOffset="231050.9153">5655 4363 669,'0'0'217,"0"0"-110,0 0-52,0 0 17,0 0-42,0 0-2,0 0 11,21 4-28,-15-4-10,5 0 15,1 0-15,-4 0 0,5 0-1,1 0 6,3 0-2,2 0-4,-2-9-11,-1 4 10,-5-2 1,-5 1-1,4 2 0,-6 0 2,-4 3 11,0-2 1,0 2 2,0-2 27,0-1-13,0 1-20,-4 0-9,-8-1 8,-1 0-16,0 0 8,-3 2 0,-2 0-5,-6 2 5,2 0-8,-5 0 8,4 0 1,2 6 35,0 4-8,5 0-18,10 1 23,-3-1-12,5-1-14,-3 4-5,5-2-1,2 4 20,0-1-21,0 4 0,0 2 0,0-2 13,0 2-12,0-2-1,0-2 1,11-2 5,0-2-6,3-4-16,1-2 0,5-6-6,5 0-13,2 0-18,4-2-11,0-8 13,-3-4-23,1-2-1,0 2 23,-4 0-19,-5 0 26,0 2 18,-4 2 17,-3-1 8,-4 4 2,2 1-7,-7 1 7,3 1 0,-2 4 0,-5 0-13,2 0 13,-2 0 20,5 0-6,-5 0 1,2 0 17,0 3 15,0 3-3,-2 0-4,2 4-11,5-2 28,-5-1-26,0 4-9,0-5 4,-2 2-13,3-2-3,-3-2-9,5 0 0,-3 0 12,-2-2-13,2 0-6,-2-2 6,0 0 0,0 0-1,0 0-13,0 0-6,2 0 19,-2 0-29,0-6-25,0-6 16,2 0-24,-2-5-4,0-1 6,0-1-19,0 1 32,0 0-33,0 1 33,0 3 48,-2 5 0,-4-1 8,-4 2 22,1 1 13,3 4 83,-3 0-41,7 2 29,-1 1-5,3 0-67,0 0-4,0 0 4,0 0-21,0 0-21,5 0-7,4-3 0,2-1 7,-2 0 13,4 0-13,0-2 1,1 2-1,-1 2 4,-3-2-4,-4 2-33,-6 2-38,0 0-64,0 0-93,0 0-362</inkml:trace>
          <inkml:trace contextRef="#ctx0" brushRef="#br0" timeOffset="231898.0228">6285 4385 312,'0'0'519,"0"0"-439,0 0-40,0 0 51,0 0-23,0 0-55,0 0 60,12 0-33,-1 0-12,0 1 5,-2-1-3,4 3-5,3-3-25,-3 0 7,3 0-5,4 0-1,-4 0-1,-3 0-9,1 0 1,-8 0 7,3-3-9,-5-1 10,-2-1 21,0-1-20,-2-1 12,0 1 0,0 1-1,0-3 7,0-1-19,0 4 0,-2-2 6,-4 3 19,-3 1-8,-2 0 8,2-1 6,-4 3-1,1-2-21,-1 3-2,0 0 21,-3 0-9,3 0-12,-1 0 16,1 0-7,-1 3 27,1 5-13,5-1-8,-2 1 10,-1 5-31,7-2 12,-2 1 22,-2 1-23,4 1 28,-3-2-18,5-2-6,0 2 22,0-5-29,2 2-8,0-3-1,0 0 6,0 2-6,0 0 0,4 0-6,9 2 5,5-2 1,7 0-14,4-2 3,2-2-7,5-2 17,-3 0-18,-4-2-8,-2 0 10,-10 0-24,-1 0-12,-3 0-15,-1 0-58,-8 0-5,3 0-121,-7-6-327</inkml:trace>
          <inkml:trace contextRef="#ctx0" brushRef="#br0" timeOffset="227310.3271">3939 4300 134,'0'0'751,"0"0"-620,0 0-54,0 0 75,0 0-49,0 0-35,0 0-39,0 0-15,0 0 23,0 0-10,0 0 20,0 0 5,0 0-14,0 0 10,0 0-10,7 2-9,0 2 18,4 3-18,0-2-10,3 1 2,1 1-21,1 0 34,-1 1-24,1 0-9,1 1 26,6 0-18,-7 0 7,1 0-5,-3 0-10,1-1 24,1 2-23,2-2-1,-7 0 16,2-1-10,-2 0-7,1-3 0,-8-1 2,7 1 12,-7 1-14,4-3-5,-4 0 5,-2 0 1,0 0 4,3 0-5,-3 0 0,-2 0 13,2-2-13,-2 0-3,0 2 2,0-2 2,0 0-1,0 2 2,0 2 5,0 0 9,0 6-8,-4 2-7,-5 4 21,-3 0-8,4 2 2,-1 2-4,-3 0 1,4 0 30,-1 0-42,0-4 5,7-3 9,-3-2-15,3 0 0,0-4 0,-3 0-19,5-2 18,0-1-60,-2-2-42,2-2-52,-6 4-67,-1-1-114,-2-3-397</inkml:trace>
        </inkml:traceGroup>
        <inkml:traceGroup>
          <inkml:annotationXML>
            <emma:emma xmlns:emma="http://www.w3.org/2003/04/emma" version="1.0">
              <emma:interpretation id="{CF6F7AE6-A494-4600-8AB9-B9C9F03E0758}" emma:medium="tactile" emma:mode="ink">
                <msink:context xmlns:msink="http://schemas.microsoft.com/ink/2010/main" type="inkWord" rotatedBoundingBox="9674,8954 14133,8918 14139,9644 9680,9681"/>
              </emma:interpretation>
              <emma:one-of disjunction-type="recognition" id="oneOf18">
                <emma:interpretation id="interp90" emma:lang="de-DE" emma:confidence="0">
                  <emma:literal>Halbebene</emma:literal>
                </emma:interpretation>
                <emma:interpretation id="interp91" emma:lang="de-DE" emma:confidence="0">
                  <emma:literal>Halbebenz</emma:literal>
                </emma:interpretation>
                <emma:interpretation id="interp92" emma:lang="de-DE" emma:confidence="0">
                  <emma:literal>Halbebeine</emma:literal>
                </emma:interpretation>
                <emma:interpretation id="interp93" emma:lang="de-DE" emma:confidence="0">
                  <emma:literal>Halbebenne</emma:literal>
                </emma:interpretation>
                <emma:interpretation id="interp94" emma:lang="de-DE" emma:confidence="0">
                  <emma:literal>Halbebern</emma:literal>
                </emma:interpretation>
              </emma:one-of>
            </emma:emma>
          </inkml:annotationXML>
          <inkml:trace contextRef="#ctx0" brushRef="#br0" timeOffset="257025.6261">7270 4349 228,'0'0'413,"0"0"-265,0 0-68,0 0 43,0 0-29,0 0-52,0 0 31,18 0 11,-5 0-26,10 0-7,2 0 4,6 0-23,2 0 19,5 0-19,-3 0-6,6 0 3,-8-3-4,3 2-9,-7 1-6,-2 0-2,-6 0 28,2 0-29,-5 0 4,-5 0 15,1 0-9,-5 0-5,-3 0 2,-2 0-13,1 0 12,-2 0-13,-1 0-8,-2 0-10,0 0-32,2 0-63,5 0-98,-3 0-348</inkml:trace>
          <inkml:trace contextRef="#ctx0" brushRef="#br0" timeOffset="256035.5091">7342 3897 679,'0'0'190,"0"0"-136,0 0 40,0 0 42,0 0-32,0 0-42,0 0-4,0 0 2,0 0-18,0 0 4,0 0 27,0 0-25,0 5-9,0 4 1,0 7 12,0 9 14,0 2-26,0 8-10,0 1 23,0 2-25,0 2-7,0-2 5,0-2-7,2 0 4,3-2-21,-1-2-2,-2-1 32,-2-3-20,2-2-6,0-4 1,-2-4-7,0 0 10,5-4-10,-5 2-6,0-2-2,2 0-15,-2-2-24,3-2-31,-1-2-39,-2-2-48,9-6-64,-5 0-39,0 0-237</inkml:trace>
          <inkml:trace contextRef="#ctx0" brushRef="#br0" timeOffset="256552.3853">7658 3981 408,'0'0'358,"0"0"-225,0 0-78,0 0 18,0 0 42,0 0-42,0 0-12,0 21 16,0-3-10,0 4 2,0 4-2,0 4 0,0 2 18,0 4-33,0 0-11,0 0 13,0 0-24,0-1 5,0-2 3,0 2-22,7-4 22,-5 0-32,0-5-4,0-4 7,0-2-7,4-4-2,-4-6 0,-2-2 0,0-2-11,2-2-13,-2 0-43,0-2-15,0 0-51,0 0-54,0-2-49,0 0-265,-2 0-241</inkml:trace>
          <inkml:trace contextRef="#ctx0" brushRef="#br0" timeOffset="257948.8593">8275 4338 370,'0'0'211,"0"0"-116,0 0-27,0 0 75,0 0 23,0 0-75,0 0-29,5-46-24,-5 38 21,-7 2 9,1 2-10,-4 0-18,-3 0 3,0 2-21,-1 2 26,-3 0-7,1 0-15,-4 0 6,-2 0-13,4 0-9,-5 10 18,6 2-27,-6 2-1,5 4 7,3 0-6,2 2 5,-3-1-6,10 1-3,-1-2-3,5 0 6,-1-2-1,3 0-8,0 0-13,0-4 12,5 0-34,10-4-24,6-2 18,-2-4-1,10-2-17,0 0-9,2 0 2,3-14 8,-5-4 17,-5-2 8,1 0-7,-8-2-45,-1-3 4,-3 3-2,-1-2 12,-3 2 7,-5 3-7,-4 2 69,0 5 11,0 6 49,0 5 1,0 1 66,0 0-17,-2 0 24,0 0-27,-5 7-49,5 4 24,0 0-30,-2 1 2,4 5 4,0-2-10,0 2 17,0-2-22,0 3-15,0-1 17,0 1-26,0-2-8,6 0 0,-2-4-10,5 0 0,5-4-57,-3 0-56,16-8-45,-5 0-153,4 0-408</inkml:trace>
          <inkml:trace contextRef="#ctx0" brushRef="#br0" timeOffset="258383.9411">8547 3920 1005,'0'0'160,"0"0"-109,0 0 23,0 0 101,0 0-64,0 0-34,-4 118 7,4-84-13,0 2-20,0 2-15,0 0-9,0 0 27,0 0-33,0-2-20,0 0 24,0-4-14,2-1-10,0-4-1,3 0 6,-3-7-15,0-2-16,-2-6-44,2-2-23,0-4-61,10-4-90,-8-2-95,5 0-236</inkml:trace>
          <inkml:trace contextRef="#ctx0" brushRef="#br0" timeOffset="259141.4909">8747 3905 702,'0'0'144,"0"0"-118,0 0 55,0 0 85,0 0-27,0 102-55,0-62-11,0 5-2,0 1-1,5-4-12,-2-2-16,-1-2-23,2-1 19,3-4-28,-3-3-2,-4-2-1,4-3-6,1-5 8,-3-6-9,1-5-2,-3 0-7,0-5 9,0-4-16,0 0 8,0 0-11,0 0-2,2-4 7,5-10-56,-1-4 42,3-2 12,0-5 7,9 3-11,-2 0-13,1 0 8,-1 4-3,7 2 11,-4 0 10,-1 6-3,2 0 2,-2 6 8,-2 2-8,-1 2-5,-2 0 13,3 4 10,-3 10 21,-1 2-20,-6 4 8,5 2 10,-7-2 3,4 0-3,-6 1-17,-2-3-5,0-2 35,0 4-14,0-2 0,-10 0 8,0 0-4,-8 0 2,0-4-14,2-2-1,-3-2 37,-6-4-36,-2-2-4,2-4-16,4 0 0,-4 0-7,7 0-44,-4-8-38,6-2 8,5 2-29,9 0-14,2 0-29,0 4-216</inkml:trace>
          <inkml:trace contextRef="#ctx0" brushRef="#br0" timeOffset="259787.5287">9333 4389 9,'0'0'737,"0"0"-613,0 0-72,0 0 79,0 0 2,0 0-59,0 0-11,12 14-42,1-10-15,1-3 11,1-1-15,8 0 10,-4 0-2,6 0-10,-3 0 19,3 0-19,-6-8 0,2-2 0,-3-2 1,-5 1 3,-2-3-4,-6-1-4,-3 4 4,-2-2 8,0 1 4,0 0 5,-4 2-17,-10 2 29,1 2-29,-3 4 0,1 0 39,-3 2-13,-5 0-26,-1 0 22,4 10-15,-7 4 30,2 2-27,6 2-9,3 0 27,1 4 15,3 0-8,1 0-1,7 1-17,2-3 16,2 0-33,0-4 0,0-2-9,2-2 9,9-4-11,7 0-30,9-6-19,4-2-6,7 0-46,6 0 3,14-2-70,-11-8-170,-5 0-436</inkml:trace>
          <inkml:trace contextRef="#ctx0" brushRef="#br0" timeOffset="260508.5417">9672 3913 773,'0'0'207,"0"0"-194,0 0 11,0 0 54,0 0 0,0 0 5,0 0-27,0 134-19,0-91 45,0-1-32,0 0-1,4 0-4,6-4-20,-4 0-13,3-3 0,3-4-11,-6-3 16,3-1-17,-5-7-6,4-4-3,-4-7 8,-4 0-10,0-7-4,0-2-14,0 0 19,0 0-19,0-4 8,4-10-30,3-4-12,-1-4 52,6 0 1,3-3-49,3 3 20,4 4-24,-4 0-12,5 4 55,-4 2 8,6 2 12,-3 4 0,1 2-5,1 4 5,-4 0 1,-2 2 0,-3 10 41,-1 6-6,-3 0 23,-2 3 4,-5-2-18,-2 2 26,-2-6-32,0 2-10,0-5 4,0 2-6,0-4 0,-6 2-11,-7 0-10,-10-2 36,3-2-21,-6 0-10,-3-2 21,-4-4-5,-4-2-24,8 0-3,0 0-44,10 0 43,0-8-34,13 0-54,6-6-46,0 1-43,0 4-379</inkml:trace>
          <inkml:trace contextRef="#ctx0" brushRef="#br0" timeOffset="261080.9623">10234 4372 453,'0'0'527,"0"0"-505,0 0-21,0 0 47,0 0 4,0 0 5,0 0-4,84 27-21,-59-26-20,-7 2-6,7-3 11,-8 0-16,8 0 15,-8-3 7,1-7-23,3-2-1,-6 1 1,-1-3 2,-6 1 9,1 0-11,-7 0-8,-2 3 8,0 2 17,0 0-1,-2 4 9,-11-2-5,-3 2 3,-6 0 18,2 2-25,-9 2 10,0 0-25,-2 0 18,-5 9 15,5 4-11,4 6 26,5 0-12,2 3-14,6 0 11,10 2-21,2-2-13,2 0 0,0-1-9,6-3 9,17-2-32,2-2-24,6-6 23,4-4-24,7-4 2,3 0 2,6-2-6,-2-12 20,5-4-57,4-12-95,-12 4-109,-8 3-414</inkml:trace>
          <inkml:trace contextRef="#ctx0" brushRef="#br0" timeOffset="261680.4799">10731 4274 734,'0'0'65,"0"0"-28,0 0 112,0 0-12,0 0-50,4 104-32,3-82-22,-3 3 14,0-3-12,4-2 1,-6-2-11,7-2-17,-5-4 15,-2-2-23,2-2 0,1-4 1,-2-2-1,-1-2-19,-2 0-2,0 0-11,2 0 32,5-4-36,-3-8 16,9-6 10,-1-2-31,1-5 6,-2 0 12,7-1-7,-7 0 8,7 3-8,-4 5-22,-4 5 31,1 3-19,1 2 21,-6 5 9,3 3 10,0 0-1,0 0 1,2 0 0,0 0 4,3 7-3,-1-2 1,3 4 8,1-1-9,-1-1 32,-1 4-23,6-1 10,-11-1 44,2 4-19,-3-2-15,-7 1 12,-2 2-8,0 3 21,0 1-15,-2 0 11,-9 2-4,-1 0-12,8 0-9,-5-2-25,5-4 0,4-4-2,0 0-59,0-6-56,0-2-83,4-2-182</inkml:trace>
          <inkml:trace contextRef="#ctx0" brushRef="#br0" timeOffset="262319.0446">11388 4415 732,'0'0'225,"0"0"-185,0 0-8,0 0 52,0 0-20,0 0 7,0 0-42,129 16-29,-100-16-6,0 0 6,-4 0 1,-7-4-1,-3-6 1,-2-3 2,-3 4-3,-8-4 0,-2 2 19,0-2 5,0 1 12,0 4-4,-9 1 9,-3-2 27,4 5-11,-3 3-6,-3-2-16,-3 3 16,-4 0 14,1 0-13,-7 0-7,0 6 22,-1 2-23,-3 2 5,4 2 5,0 1 3,7-1-4,3-1-29,3 3-23,3 3 36,11-1-36,0 2-1,0 0 5,0 0-4,2-2 9,11 0-10,1-2-12,5-4 0,6-2 10,4-2-18,9-2 6,-3-4-14,6 0-4,1 0-21,-2 0 1,-6 0 19,-3 0-4,-7 2-2,-10-2 9,-3 2-15,-9-2 6,-2 0-42,0 0-92,0 0-130,0 0-634</inkml:trace>
        </inkml:traceGroup>
      </inkml:traceGroup>
    </inkml:traceGroup>
    <inkml:traceGroup>
      <inkml:annotationXML>
        <emma:emma xmlns:emma="http://www.w3.org/2003/04/emma" version="1.0">
          <emma:interpretation id="{BE40D548-13F2-4607-B82A-9BADEC35DB3C}" emma:medium="tactile" emma:mode="ink">
            <msink:context xmlns:msink="http://schemas.microsoft.com/ink/2010/main" type="paragraph" rotatedBoundingBox="2433,10845 23228,10277 23268,11727 2473,12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E8B2E0-7943-4721-B934-18F819802307}" emma:medium="tactile" emma:mode="ink">
              <msink:context xmlns:msink="http://schemas.microsoft.com/ink/2010/main" type="line" rotatedBoundingBox="2433,10845 23228,10277 23268,11727 2473,12295"/>
            </emma:interpretation>
          </emma:emma>
        </inkml:annotationXML>
        <inkml:traceGroup>
          <inkml:annotationXML>
            <emma:emma xmlns:emma="http://www.w3.org/2003/04/emma" version="1.0">
              <emma:interpretation id="{BE009AEE-13BF-46C4-AF21-597AC2A412A5}" emma:medium="tactile" emma:mode="ink">
                <msink:context xmlns:msink="http://schemas.microsoft.com/ink/2010/main" type="inkWord" rotatedBoundingBox="2428,10978 8702,10725 8745,11809 2472,12061"/>
              </emma:interpretation>
              <emma:one-of disjunction-type="recognition" id="oneOf19">
                <emma:interpretation id="interp95" emma:lang="de-DE" emma:confidence="0">
                  <emma:literal>LIMESMELO}</emma:literal>
                </emma:interpretation>
                <emma:interpretation id="interp96" emma:lang="de-DE" emma:confidence="0">
                  <emma:literal>LIMESMELO]</emma:literal>
                </emma:interpretation>
                <emma:interpretation id="interp97" emma:lang="de-DE" emma:confidence="0">
                  <emma:literal>LIMESEZIO}</emma:literal>
                </emma:interpretation>
                <emma:interpretation id="interp98" emma:lang="de-DE" emma:confidence="0">
                  <emma:literal>M,=.52z&lt;o}</emma:literal>
                </emma:interpretation>
                <emma:interpretation id="interp99" emma:lang="de-DE" emma:confidence="0">
                  <emma:literal>M,=.S2z&lt;o}</emma:literal>
                </emma:interpretation>
              </emma:one-of>
            </emma:emma>
          </inkml:annotationXML>
          <inkml:trace contextRef="#ctx0" brushRef="#br1" timeOffset="271931.2328">500 6703 555,'0'0'198,"0"0"-166,0 0-5,0 0 86,0 0-32,0 0-34,0 0 21,0 1-3,0-1-7,0 0-1,0 0-18,0 0 6,0 0-29,0-3-9,0-9 28,4-2-26,3-3 1,-1 2-4,1-4-5,0-1 10,2 2-11,-3-4 0,1 2 0,-1-4 0,-1 0 0,6 0-1,-4 0 2,-3 0 3,0 2-4,4 2-1,-4 0 1,-2 2 0,0 2-1,5-1 0,-3 2 2,-2-3 7,6 1-8,-4-1-6,-2 3 6,5-2 0,-3 3 1,0 2-2,-4 2 2,8 0 7,-6 4-8,0 2-8,-2 2 7,0 0 1,0 2 0,0 0 9,0 0-8,0 0 17,0 0-5,0 0-12,0 0 18,0 0-19,0 0-7,0 2 6,0 2 2,0 2 28,0 2-28,2 2-1,0 4 9,3 2-9,-1 4 10,0 5 14,1-2-16,0 6 22,-1-1-30,3 0 0,-1 0 7,1 0 1,-2-2-8,-1 0 0,5-2 0,-5-2 10,3-2-10,-3 0 0,1-4 0,-5 0 0,5-3 1,-1-2-2,-2-3 7,0 1-15,-2-5 9,5 0-19,-3-3 6,0 2-16,0-3 7,0 0-13,1 0-13,-3 0 32,7-7-10,-1-5 17,3-4 8,3-6-6,1 0-14,-3-2-13,4 0 17,-1-2 7,1 2 8,-3 0-5,-2-2 7,0 2 0,-2-2 0,-3 2-2,0 0 2,3-1-3,-2 1 3,-3 2-1,5 0 1,-3 3 1,0 1 0,1 3-1,-3 5 0,2 2 7,-4 4-7,3 2-1,-3 2 1,0 0 0,0 0 29,0 0-14,0 4-9,0 8 30,0 4-17,0 6 3,0 3 4,0 0-19,0 4 16,0 0 2,0 2-9,0-1 28,5 0-27,-3-2-1,2 0 5,0-2-2,3 0 4,-1-2-14,2 0-2,-2-1 29,-4-4-28,5-1-7,-1-1 6,0-3 0,-2-2 2,-2-1-9,0 0 0,3-4 0,-3 2 0,0-4-10,0 2 8,0-6-41,0 2-20,-2-3-46,6 0-54,-6-3-52,2-6-270</inkml:trace>
          <inkml:trace contextRef="#ctx0" brushRef="#br1" timeOffset="272855.4822">1244 6689 491,'0'0'167,"0"0"-125,0 0-9,0 0 62,0 0-31,0 0-19,0 0 7,0-39-25,4 35 4,7-2-8,1 1-13,1-2 25,0 3-25,1 1-3,1-1 23,3 0-4,-3 1-7,-1 3 6,-3 0 2,-2 0 37,0 0-9,-5 0-13,1 7 0,-1 0-13,-2 5 12,-2 1 6,0 2-8,0 2 15,0 1-28,0 2-14,-4 0 8,-7 0-1,-3 0-7,1 0-2,-3-2-10,-1 2 26,1-2-26,3-2 0,-1-4 5,3 0-4,2-6 0,7-2-1,2 0-1,0-4-6,0 0-9,0 2-25,0-2 12,0 2 0,0 0 2,0 0 16,11 0 3,0-2 0,1 0-1,-2 0-20,9 0 29,-4 0 0,1 0 7,-3 0 0,-4 0-5,2 0 17,-4 0-18,-1 0 12,-4 0 17,0 0-12,4 0-11,-6 0 5,0 0-11,2 0-2,-2 0-5,0 0-25,0 0-17,2 0-45,2-4-74,1 0-212,-3-4-459</inkml:trace>
          <inkml:trace contextRef="#ctx0" brushRef="#br1" timeOffset="273477.8192">1647 6362 153,'0'0'371,"0"0"-230,0 0-43,0 0 47,0 0-24,0 0-11,0 0-20,0 4 4,0-4-40,0 0-25,9 0 8,-1 0 6,11 0-13,-1 0 1,1 0-7,6 0 27,0 0-38,-1 0-2,2 0 2,-1 0-6,-5 0 2,1 0-9,-4 0 0,-3 0-2,-1 0 2,-7 0-19,3 0-13,-6 2-19,-1-1-5,-2 4-34,0-1-2,0 2-16,0 0-111,0-2-145</inkml:trace>
          <inkml:trace contextRef="#ctx0" brushRef="#br1" timeOffset="273885.4759">1729 6586 235,'0'0'345,"0"0"-238,0 0-44,0 0 98,0 0-51,0 0-16,0 0 24,62 0-37,-46 0-11,5 0-6,-6 0-22,3 0-4,-3 0-18,1 0-1,4 0 20,-2 0-21,0 0-7,-3 0 8,-2 0-11,-1 0 21,-6 0-15,3 0-13,-5 0 30,2 0-21,-6 0-9,0 0-1,0 0-10,0 0-32,4-4-76,0-2-83,-2-2-184</inkml:trace>
          <inkml:trace contextRef="#ctx0" brushRef="#br1" timeOffset="269365.6006">116 6524 222,'0'0'277,"0"0"-225,0 0-43,0 0-2,0 0 5,0 0 8,0 0-4,11-12 24,-11 8 25,0 0 33,0 2 24,0 0-14,0 2-7,0 0-27,-7 0-26,5 0 26,-4 0-35,-1 0-9,-2 6 1,2 0-1,-1 2 2,1 0-11,0 2-21,2-2 25,5 2-25,0 0-2,0-2 2,0 0-13,12-2-10,-1-2-14,5 0 4,-1-4 17,3 0-38,-5 0 15,8-2 6,-6-10 14,-6-2 10,2 2-5,-9 0 5,-2 2 9,0 2 0,0-2 1,0 4 16,-16 0 5,1 4 22,-5 2 15,0 0 11,-2 0 8,-1 0-34,6 8 5,3 2-6,3 2-33,11 0-7,0 2-3,0 0-19,9 0-7,5-4-30,3 0 8,-1-3 25,-1-3-6,-4-3 16,1-1-28,-6 0-10,1 0 28,-3-1-3,-1-8 16,-3 1 10,0-4 0,0 2 13,0 0-13,-7 0 0,0 4 10,-1 2-10,1 2 23,0 2 15,0 0-9,7 0 16,0 0-41,0 0 2,0 2-7,0 6 1,0 0-29,9-2-10,-2-2-9,4-2 17,-2-2-24,-2 0-13,-5 0 16,-2 0 6,0-4 25,0-4 4,-7 0-67,-6 4-437</inkml:trace>
          <inkml:trace contextRef="#ctx0" brushRef="#br1" timeOffset="275251.9865">2603 6127 607,'0'0'109,"0"0"-57,0 0 64,0 0-28,0 0 13,0 0-33,0 0-3,33-38-1,-33 36 11,0 0 11,0 0 0,0 0-34,0 0 29,0 0-47,-4 0-12,-8 0-9,-1 2-1,-3 0 5,1 0-8,-3 0-8,-4 0 27,4 10-21,-2 2-1,0 0 13,0 2-18,5-2 15,-1 0-16,5 0 0,1 0 2,4 0-2,1 2-2,3 1-6,2-1 6,0 1 2,0-1-1,0 2-2,0 1-15,7-3 15,-1-3-29,8 2 4,-1-1-8,1-2-5,3-2-7,-3 2 17,6 0 21,-4-2-3,1 2 12,1-2-4,-2 2 5,-3 0 16,3 2-15,-3 0 13,0 2 21,1 0-11,-1 2-16,-1 0 14,-6 2 7,3-2-4,-5 0-4,-2 0 2,-2-1 18,0-4-22,0-1 7,0-2 14,0 0-4,-6-2 7,-7 1-15,-3-3-27,-7 0 37,2-3-16,-8 1-4,-5-2-6,3 0-5,0 0 9,2 0-16,2 0 0,2 0-10,7-2 2,5-3-28,9 1-18,0 0-33,-1-1-36,5 0-26,0-6-43,0 4-124,5-4-553</inkml:trace>
          <inkml:trace contextRef="#ctx0" brushRef="#br1" timeOffset="276264.4144">2921 5872 360,'0'0'205,"0"0"-62,0 0-31,0 0 7,0 0-1,0 0-21,0 0-14,0-18-14,-2 17-5,2-2 20,0 2-33,0-2-26,0-1 2,0 0-12,0 1 2,4-1-12,10-3 5,-1 3 7,1-2-17,1 0 1,6 2 12,-4 2-12,1 0 12,-3 2-13,1 0 9,-5 0 19,1 0-27,-8 6 12,5 2 2,-5 4 14,-2 0 10,5 0-2,-7 5-18,0 1 19,0 0-24,0 1-3,0 2 14,0 1-6,-9 2-2,-4 0 1,-3 2-18,-1 0 34,-6-2-26,7-2-6,-1-4 6,-1 0-6,5-4 6,1-4-8,8-2 0,-3-4-12,7 1 11,0-4-37,0-1-25,0 2 6,2 2 19,10-2 12,-1 2 18,2-2-8,1 1 15,1-2 1,3 2 4,-3-3-3,1 0 7,5 0-8,-8 0 0,-3 0-1,2 0 1,-5 0-1,-3 0 0,-2 0 1,0 0-7,-2 0-18,0 0-29,0 0-7,0 0-94,0-4-158,0-1-679</inkml:trace>
          <inkml:trace contextRef="#ctx0" brushRef="#br1" timeOffset="280868.7279">4338 5776 493,'0'0'111,"0"0"-42,0 0 47,0 0 21,0 0-47,0 0-37,-2-4 17,0 4-1,2-2-11,-4 2 22,-3-2-40,5 0 0,-8 0-3,6 0 3,-5-2 6,7 2-17,-4 0-4,-4 0 17,8 2-23,-7 0-9,7 0 3,-2 0-2,-6 0-11,6 0-6,-7 0 6,5 4 11,-6 2-11,1 4 0,-2 0 6,4 0-5,0 2 12,-2 0-13,4 0 1,-2 0 27,-2 2-28,7 3 0,-6-3 7,8 1-7,0 2 7,0-3-7,0 2 0,2-2 3,0 0-3,0-2-7,0 0 6,0 0 2,0 0-2,0 2-4,0-2 1,4 4-3,-2 0 7,5 0-8,-4 4 8,1-2 0,-2 2 7,3-2-7,-3 0 0,-2-2 5,0 2-5,0-4 0,0 3 8,0-4-8,0 1 2,0 0-2,-7 0 0,3-1 7,-6 1-6,4-4 0,-3 0 8,3-2-8,-4 0 12,2-4-13,1 0 2,1-4 12,-2 0-14,2 0-18,-1 0-14,5 0-19,-2 0 14,4-2 1,0 0-16,0 0 52,0 0-26,0-3-2,0 2 9,0-3-17,0 0 8,4 2 2,-2 0 0,5 4 19,-3 0-12,-2 0 10,0 0 9,6 0-11,-4 4 11,3 6 0,-1-1 12,-2 4 20,6-1-15,-6 0-2,3 2-1,-1 2-2,1 2 21,0 0-7,0 4-20,-3 0 39,0 0-17,3 3-11,-2-3 17,-3-3-18,-2 3 17,2-4-25,3 2 9,-3-1 18,0-1-13,0-2-15,-2 0 2,0-2 1,2 0 5,3-4-15,-3-4-15,2 0-2,-1-4-44,4-2-30,-1 0-24,5 0-34,1 0 55,3 0-37,5-8-22,5-2-77,-8 0-462</inkml:trace>
          <inkml:trace contextRef="#ctx0" brushRef="#br1" timeOffset="281709.3666">4396 6199 451,'0'0'222,"0"0"-166,0 0 11,0 0-33,0 0-34,0 0-29,0 0 29,9-11 5,3 6 1,1 1-6,3 0 24,-1 2-24,3 0 0,-3 2 7,1 0 3,-1 0-10,-1 0 16,-3 0 0,-2 10 10,-2 2 3,-5 2 35,5 0 11,-5 3-10,0-2-17,0-3-18,-2 1-8,0-3 27,0-2-21,0 2-5,0-2 6,0 2 7,0 2-5,-6 2-1,-6 4-11,-1 0 25,-2 2-18,-1 2-6,-5 0-1,11 0-4,-3 0-5,3-4-10,4 0 1,-1-4 5,7-2-6,0-4-9,0 0 9,0 1-2,0-5-6,2-1-17,11 1-7,-1-4 17,3 0-25,1 0-10,6 0 26,-2 0 15,5 0 2,0-4-15,-4 1-16,2-1 12,-5-1-13,-5 3 19,-7 2 14,4 0-9,-8 0 7,-2 0-7,0 0 15,0-2-10,0 2 9,0-4-53,0-1-76,0 0-165</inkml:trace>
          <inkml:trace contextRef="#ctx0" brushRef="#br1" timeOffset="282152.1092">4434 6372 484,'0'0'176,"0"0"-131,0 0 5,0 0 59,0 0-26,0 0-10,0 0 29,70-4-42,-51 2-4,6-2 1,-5 2-17,6-2-2,-3 2-38,-3 2 1,-5 0 6,-1 0-7,-5 0 0,-3 0 1,-4 0-1,6 0 15,-8 0-15,2 0 0,-2 0 7,0 0-7,2 0-13,0 0-19,5 0-30,-1 0-65,1 0-197,-2 0-522</inkml:trace>
          <inkml:trace contextRef="#ctx0" brushRef="#br1" timeOffset="282984.9632">5283 6179 502,'0'0'191,"0"0"-89,0 0 54,0 0-8,0 0-75,0 0-25,0 0-19,-2 9 19,-10 0-5,-1 4 2,-3 1 18,1 0-14,-7-1-2,-3 1-7,-1 3-6,-1-3 26,-2 1-43,0 0-17,2 1 26,5-4-13,-1 0-12,10-2 12,5-4-13,1 0 3,7-4-3,0 0-13,0 0-15,0 0-7,0 2 3,2 0-6,9 2 9,0 0 28,5-2-4,-1 2 0,3-2 4,5 2 1,-4-2-6,8 0 5,-2 0-8,-3-2 8,3 0-19,-8 0 8,-1 0 12,-5 0 11,-4-2-1,-7 2-1,0 0 0,0-2 24,0 2-30,0-2-1,0 2-4,0-2 2,0 2-56,4 2-40,-4 2-81,0-2-186,0 2-409</inkml:trace>
          <inkml:trace contextRef="#ctx0" brushRef="#br1" timeOffset="283812.8466">5791 6199 370,'0'0'237,"0"0"-162,0 0-42,0 0 38,0 0 18,0 0-24,0 0 3,-7-50 17,3 46-18,-5 0-3,5 2 2,-6 2-1,4-2 21,-3 2-26,3-2-15,-6 2 1,1 0-27,-3 0 13,-3 0-23,1 6 5,-9 8 23,6 2-36,-6 2 21,5 3 16,-4-2-12,8 1 5,1-1-25,3-1-6,6-3 13,1 3-13,3 1-7,2 1 6,0 0-8,0 2 8,9-2-5,5 0-26,-1-4 32,5 0-32,-1-2 6,6-4-6,-1-4-16,6-2 20,1-4-17,8 0 3,-6 0 13,0-2 1,0-10 8,-5 0 2,-1 0 17,-9-2 0,-3-2-12,-3 2 10,-6-4 3,0 2 0,-4-2 1,0-3 3,0-1-2,0-1 3,0-1-5,-4-1 0,-6 3 2,6 4-2,-5 4 1,5 4 18,-6 2 3,4 6 19,-3 0-28,5 2-2,-5 0 7,4 0-18,5 0-9,-2 0 2,2 0-53,0 0-40,0 0-135,-2 0-349</inkml:trace>
          <inkml:trace contextRef="#ctx0" brushRef="#br1" timeOffset="284958.6706">6065 5849 641,'0'0'143,"0"0"-112,0 0-19,0 0 14,0 0-26,0 0 0,0 0 24,25 0-3,-15 0 7,4 1 5,1 5-24,6 2 8,-6 3-17,1-1 0,-3-1 0,-1 4 13,-6 1 2,3 0 9,-5 2 13,-4 0 26,0-2-37,0 2-1,0 0 7,0-2 4,-11 2-11,7 0-2,-10 0-10,8 2 13,-3-2-25,-2 0 0,4 2 9,-2-2-9,7 2 5,-2-2-6,-1 1 0,5-3-10,0 0 4,0-1-19,5-3 2,3 0-9,6 1 12,1-1-29,1-2-1,2-2 17,-7-4-2,2 0 12,-2-2 10,-1 0-4,-6 0 7,-4 0 0,0 0 10,0 0 20,0 0 13,0 0-1,0 0 1,-2 0 2,-8 0-26,6 5-9,-7 4-2,5 0 1,-4 4 2,-1 1 5,7 0 0,0 2 5,-1-2 4,5 2-15,0-2 0,0 0-3,0 0 3,11 2 0,2 0 8,3 2-8,-3 2 7,3 0-7,-3 2 0,1-2 16,1 0-16,-5 1 0,-6-3 10,3-3-2,-5-2 13,-2-5-12,0 0 6,0-2 32,0-2-7,0 1 7,-9 4-2,-5-1-4,-1-2-5,-1 2-27,-1-2 3,-6-2 13,1 0-24,-3-4-1,-1 0 0,1 0-22,5 0-13,-3-6-48,8-6 9,1-2-23,8-3-107,2 6-139,-1 3-170</inkml:trace>
          <inkml:trace contextRef="#ctx0" brushRef="#br1" timeOffset="277772.483">3461 6672 87,'0'0'352,"0"0"-241,0 0-29,0 0 18,0 0-12,0 0 4,0 0-27,-2 31-11,2-31 2,-6 0 6,6 1 18,0-1-22,0 0-16,0 0 23,0 0-10,0 0-5,0 0 3,0 0-25,0-3 6,0-5-18,-2 0-16,0-5 22,0 2-16,2-6-6,-2 1 10,2-2-10,-2-2 28,2 2-17,0-2-2,0 0 19,-5 2-22,5 0 1,0 0-7,0 0 10,0 0-19,0 2 9,0 0-8,0 2 8,0 2 0,0 0-9,0 2 8,0 2-22,0 0 23,0-2-17,0 2 17,7-1 2,-1 1-2,2 1-7,-4-1 7,-2 1 1,5 4 19,-3-1-20,-2 0 1,0 1 12,0 2 2,4-2-4,-2 3-1,-2 0-9,5 0 27,-3 0-22,0 0-6,3 0 19,0 0-11,4 0-7,0 0-1,3 0 9,-6 0-2,6 0-7,-1 3 7,0-2 0,3 2-7,-5 1 0,3 0 0,-3-1 0,-3 1 22,6 3-22,-7-1 0,-1 2 8,1 0 0,0-1-2,-5 4 12,7 0-18,-5 2 29,3-1-29,0-2 0,-5 2 9,5 0-2,-1-2 8,-4 2 4,5 0-16,-2 0 36,-3 2-29,5 0 10,-5 0 10,2 0-2,1 0-17,-3-2-1,0 0-9,-2 1 40,2-2-29,-2 1 2,2 1 4,-2-2 1,0 1 8,0 1-12,0-4-14,0 4 35,0-6-36,0 1 0,0-1 13,0-3-12,0-2 7,3-1-8,-3 2 0,0-2-3,5 2 3,-5-3-10,0 0-20,0 0-45,4 0-74,-2 0-124,-2-10-297</inkml:trace>
        </inkml:traceGroup>
        <inkml:traceGroup>
          <inkml:annotationXML>
            <emma:emma xmlns:emma="http://www.w3.org/2003/04/emma" version="1.0">
              <emma:interpretation id="{E1F12973-B3F2-4A73-9DEB-2D8762CB1849}" emma:medium="tactile" emma:mode="ink">
                <msink:context xmlns:msink="http://schemas.microsoft.com/ink/2010/main" type="inkWord" rotatedBoundingBox="9285,10902 13020,10636 13096,11705 9361,11971"/>
              </emma:interpretation>
              <emma:one-of disjunction-type="recognition" id="oneOf20">
                <emma:interpretation id="interp100" emma:lang="de-DE" emma:confidence="0">
                  <emma:literal>~sü,=Ü1</emma:literal>
                </emma:interpretation>
                <emma:interpretation id="interp101" emma:lang="de-DE" emma:confidence="0">
                  <emma:literal>~)Üz.-Ü1</emma:literal>
                </emma:interpretation>
                <emma:interpretation id="interp102" emma:lang="de-DE" emma:confidence="0">
                  <emma:literal>~)Ü2.-Ü1</emma:literal>
                </emma:interpretation>
                <emma:interpretation id="interp103" emma:lang="de-DE" emma:confidence="0">
                  <emma:literal>~)Üz=Ü1</emma:literal>
                </emma:interpretation>
                <emma:interpretation id="interp104" emma:lang="de-DE" emma:confidence="0">
                  <emma:literal>~)Ü,=Ü1</emma:literal>
                </emma:interpretation>
              </emma:one-of>
            </emma:emma>
          </inkml:annotationXML>
          <inkml:trace contextRef="#ctx0" brushRef="#br1" timeOffset="287888.5835">8166 6512 537,'0'0'104,"0"0"-34,0 0 89,0 0-11,0 0-43,0 0-22,0 0-25,0 10 8,0-10-16,0 0 16,0 0 22,3 0-17,-1 0-29,-2-8-17,4-2-24,5-6 31,0-4-32,0-4 1,4-2 7,0-4-8,3-4 1,-3-2-1,3-3 2,-1-1 8,-1 4-10,-3 4-8,1 2 8,-6 6 0,1 4 0,-3 4-7,-2 4 7,5 0-8,-2 4 8,-3 0-11,-2 2 11,2 2 0,3 2-13,-5 0 13,0 2-3,0 0 2,0 0 1,0 0 0,0 4 18,0 8-12,0 6 4,0 2-10,0 2 7,0 4 13,0 0-20,0 2 1,2 0 6,2-1-6,5 0 0,-4 0-1,-1-1 0,5-2 9,-5-4-9,5-2-8,-4-2 8,2-6 7,-1-2-7,-4-2-22,3-2-4,-1-2 8,-2-2-14,3 0-1,2 0 5,-1 0 0,5-6 11,3-8 5,1-6-7,3-6 19,5-2-29,-6-7 5,-1 2 2,-1-2-3,-1-1 12,-3 2-1,-7 4 9,5 4-2,-7 4 7,-2 6 0,0 4 3,0 2 14,0 6 7,0 0-1,0 4-13,0 0 23,0 0-14,0 0-17,0 0 17,0 8-6,0 4 10,0 4 13,0 4-15,0 2 33,0 2-15,0 2-4,0 2 6,0 0-10,0 0 5,0 0-8,0-2-16,0 1 23,0-1-12,0-2 4,3-2-4,-3 0-8,5-4-1,-3-4-14,-2-4-3,2-4-11,0-2-1,-2-2-49,0-2-24,0 0-55,2 0-57,-2 0-149,0-2-722</inkml:trace>
          <inkml:trace contextRef="#ctx0" brushRef="#br1" timeOffset="289825.4656">8280 5831 363,'0'0'204,"0"0"-122,0 0 3,0 0 44,0 0-24,0 0-27,0 0 16,0 4-6,0-4-8,0 0 26,0 0-35,0 0-20,0 0-6,0 0-6,0 0-1,0 0-12,0 0-26,0-4-4,0-3-19,0 1 23,0-2 1,0 2 0,2-2 9,0 2-10,2-2 0,4 2 9,-4 0-9,7-2-7,-5 2 6,6 2-10,-3 2 10,-3 0 1,8 2 0,-5 0 0,-3 0 0,6 0 12,-3 0 14,-3 0-10,7 0-4,-1 0-11,-1 2 0,-3 4 21,4 0-13,-1 0-2,-3 2-5,4 0 17,1 0 8,-1 2-10,1 1-15,-2-2 24,-2 0-20,2-2 1,3 1 5,-3-1-11,-5-2 21,5 1-22,1-2 1,-6 3 8,5-6-9,-1 1-7,-2 1 7,5-3-1,1 0-8,-1 0 8,3 0 0,-1 0 1,1-9 0,-1 1 0,-1-2 0,-3 2 0,-2 2 10,-4 1-10,-3 2 0,-2 2 9,2-2-9,-2 3 0,0 0-1,0 0-6,0 0-4,0 0-34,0 0-28,5 0 20,-5 0-36,0 0-44,0 0-69,0 0-174</inkml:trace>
          <inkml:trace contextRef="#ctx0" brushRef="#br1" timeOffset="288601.4957">8808 6502 556,'0'0'164,"0"0"-30,0 0 43,0 0-56,0 0-70,0 0 2,0 0-31,-11-28 7,11 26-29,2 0-21,0 2 21,5 0 12,0 0-3,-5 0 7,7 0-5,-5 0 17,7 0-19,-4 0-8,2 6 26,2 2-13,-5 2-2,4 0 16,-8 2-2,0 0 23,-2 0-1,0 0-7,0 0 20,0 0-23,-4 0 4,-8 0-7,-3 2-21,1 0 12,-1 2-26,-3-2 0,3-1 6,1-1-6,3-5 0,0 0 0,9-1-5,0-5-3,2 2-4,0-2-33,0 2 20,0-2-16,0 2-10,0-1-3,0 0 3,2 0 44,9-2-12,-3 1-3,4 2 22,3-2 0,1-1 2,4 3-2,-4-3-12,-1 0 10,1 0 2,-3 0-16,-1 0 16,-6 0-25,5 0-27,-2 0-28,-2 0-89,-5 0-93,5-3-331</inkml:trace>
          <inkml:trace contextRef="#ctx0" brushRef="#br1" timeOffset="291196.8252">9129 6155 833,'0'0'350,"0"0"-282,0 0-13,0 0 77,0 0-70,0 0-42,0 0-19,11 0 0,7 0 31,4 0-18,0 0-5,7 0-9,7 0 1,-3 0-1,-4 0-20,0 0-48,0 0 33,-13 0-27,-1 0-38,-4 0-23,-8 0-58,-3 0-75,0 0-159</inkml:trace>
          <inkml:trace contextRef="#ctx0" brushRef="#br1" timeOffset="291604.1134">9204 6296 548,'0'0'371,"0"0"-269,0 0 5,0 0 23,0 0-50,0 0-47,0 0 48,25 0-8,-10 0-34,1 0 9,7 0-14,-4 0-33,4 0 12,-5 0-13,-1 0-23,4 0-3,-11 0-17,4 0-7,-3 0-27,-2 0-24,-2 0-59,4 0-158,-9-3-436</inkml:trace>
          <inkml:trace contextRef="#ctx0" brushRef="#br1" timeOffset="304541.3108">9759 6496 328,'0'0'147,"0"0"-71,0 0-4,0 0 25,0 0-16,0 0-15,0 0-15,0 4 8,0-4-1,0 0 33,0 0-13,0 0-15,0 0 3,0 0-3,0 0-21,0 0-9,0 0-33,0 0 38,0 0-24,0 0-12,0 0 25,0 0-27,0 0 0,0 0-10,0-4-16,0-2 5,2-4 20,5-4 1,-2-2 6,6-4 7,-7 0-11,7 0 8,-6-2-9,6 0 15,-2 0-16,-3-1-9,-1 1 9,4 3 10,0-2-9,-3 3-1,-1 0 2,4 3-3,2 0 1,-5-1 0,6 0-1,-1 0 1,1 0-2,-4-2-6,3 0 0,3 0 8,-8 0 0,3 2-15,0 0 15,-4 2 0,-1 2 0,3 0 0,-5 2 0,0 2 6,-2 2-6,0 3-3,0 2 3,0 1 10,2 0-9,-2 0-2,0 0 2,0 0 5,0 0-6,0 0 0,0 8 0,0 2 1,0 4 19,0 4-1,0 4-18,0 4 22,0 2-23,0 2 1,0 0 0,2-2 8,3 0-3,-3-2-6,0-2 0,3 1 6,2-6-6,-3 2-3,-2-6-3,0 0 6,5-3 1,-5 0-1,1-4 7,-1 0-13,3 0 6,-3-4-1,0 0-5,-2 0-12,0-4 5,2 0 0,-2 0-30,2 0 18,0 0-36,3 0-4,-1-4 34,6-10 30,-4-4 1,7-6-6,1-2-24,-3-5 20,-3 0-2,6-4 2,-1 1 10,-1 0 0,1 2 0,1 2-7,-8 4 7,3 2 5,0 4-4,-5 2 0,-1 6 6,-1 2-7,-2 4 1,2 2-1,-2 0 0,0 2 16,5 2-16,-5 0 1,0 0 9,0 0 7,0 0 8,0 0 8,0 0-21,0 6 26,0 4-20,0 3 4,0 5 9,0 5-11,0 1 6,0 0-11,0 2-14,0 0 29,4 0-28,-2 0 5,5 0 5,-3-2-11,1 0 19,2-2-11,-3-1-9,0-1 29,3-4-17,-5 0 4,0-4-4,0-4-11,4-2 5,-4-1-6,0-2 0,-2-3-6,2 0-16,-2 0-13,0 0-26,0 0-29,2 0-61,5 0-105,-5 0-275</inkml:trace>
          <inkml:trace contextRef="#ctx0" brushRef="#br1" timeOffset="306891.3304">9882 5774 486,'0'0'104,"0"0"-62,0 0 34,0 0 54,0 0-45,0 0-34,0 0-1,-9-14 7,9 14-5,0-2 6,0-2-26,0 0-9,0-2 14,0-2-18,0 0-13,0-2 3,0 0-8,0 0 17,2 2-18,5 0-5,-3 0 4,0 0 2,4 2 0,-4-2 0,0 2 7,3 0 13,-3 2-21,-2 0 0,6 2 13,-6 0-13,-2 2-8,2 0 8,-2 0-12,0 0 5,2 0 7,5 0 0,-3 0 13,0 0 0,6 0 0,-6 0-6,7 0 5,-2 0 21,-2 0-14,4 0-18,0 2 32,-2 0-11,2 2-4,0-2 2,-4 2-19,2 0 36,-5-2-31,5 2-6,-5 0 16,6 0-5,-8 0-9,7 0 22,-5 2-23,0 0 23,8 0-24,-8 0 1,7 2 14,1 0-7,-6 0-7,5 0 3,3 2 4,-3-2 12,0 0-13,-2-2-7,2-2 9,-2 0-8,-2 0-1,2-2 0,-5 0 0,0-2-9,5 2 9,-4-2-24,4 0 16,-3 0 8,3 0 0,1 0 0,-4 0 6,7 0 7,-1-6-13,-4-2 0,3 0-1,3-2-3,-1 0 4,1 0 2,-3 0 5,-7 2 2,7 0-9,-8 0-10,1 0 10,3 2 6,-5-2-3,2 2-3,1 0 6,-3 0 1,2 0-7,-4 0-1,3 0 1,-1 0 1,3 2 5,-5 2-6,0 0 0,0 2 23,0 0-23,0 0 0,0 0 1,0 0 0,0 0 5,0 0-6,0 0 1,0 0-8,0 0 1,0 0-41,0 0-43,0 0-75,-5 0-90,-4 0-344</inkml:trace>
          <inkml:trace contextRef="#ctx0" brushRef="#br1" timeOffset="305261.5532">10534 6460 655,'0'0'78,"0"0"-53,0 0 1,0 0-2,0 0-13,0 0-10,0 0 10,6 0 22,-2 0 23,-2 0 8,2-8-35,5-4-3,3-2 0,-4-4-20,5-2 2,1 0-7,-1 0 0,-2 4 10,1-1-11,-8 8-8,0-1 8,3 2 0,-5-1 1,-2 4-1,2 0 1,-2 4 11,0 1-12,0 0-10,0 0 10,0 0 16,0 0 9,0 6-8,0 6 15,0 2 29,0 4-25,0 2-8,0 2 5,0 0 2,0 0 8,0 0-11,0 0-16,0 0 21,0-2-24,0 0-12,3-2 18,2-2-18,-1-2 14,-4-2-15,2-1 7,0-4-6,-2-1-1,0 0 0,2-2-1,-2 2 0,5 1 0,-5-2-12,0 1-29,0 2-6,0-1-90,0-1-241</inkml:trace>
          <inkml:trace contextRef="#ctx0" brushRef="#br1" timeOffset="285919.3526">6923 6394 350,'0'0'303,"0"0"-203,0 0-60,0 0 53,0 0-21,0 0-45,0 0 20,-11-58-24,11 50-17,0-2 20,0 2-8,9-1 1,-3 0 7,6-1-10,-1-1 15,-3 4-20,6-1-10,-1-1 6,1 5 0,-1 0 8,0 3 32,1 1-5,-3 0 24,-5 0-11,6 0-6,-3 0 17,-3 0-23,4 0-9,-4 4-5,7 3-16,1 1 28,1 0-29,-1 2-4,1 1 7,-1-4-2,1 4 2,-2-4 4,1 1-19,1-1 45,-1 0-30,-3 2-6,3-3 17,-1-3-11,1 2-5,1-1-10,3-2 6,-3-2 0,8 2-5,-1-2 0,-5 0-1,6 0-1,-6 0 1,6 0 0,-5-2 1,-3-4-10,1 0 9,-3 0-11,1-2 11,-5 1 0,-3 4-2,1-1-11,-5 1-19,0 3 14,-2 0-27,0-1-22,0-2-50,0-4-54,0-4-38,0 3-293</inkml:trace>
          <inkml:trace contextRef="#ctx0" brushRef="#br1" timeOffset="286436.4118">7426 6113 867,'0'0'149,"0"0"-90,0 0 122,0 0-77,0 0-60,0 0-18,0 0-4,0-2 18,0 6 17,12 2-9,-6 0 16,7 0-38,3 2-8,7 0-1,-6 4-8,10 0 1,2 0-10,0 2 1,0 2 16,0-2 7,0 0-17,-2-1 12,-10 0 0,-3-3-3,-3 3-4,-9-4 7,0 0 32,-2-1-32,0 0 22,0-1 4,0 4-6,-2-1-14,-4 0-25,-1 2 14,-5 0-14,4 0 0,-1-2-1,-3 2-12,4-2-9,-1-2-13,3-2-41,-2 0-52,6-4-26,2 0-92,0 0-150,0-2-510</inkml:trace>
        </inkml:traceGroup>
        <inkml:traceGroup>
          <inkml:annotationXML>
            <emma:emma xmlns:emma="http://www.w3.org/2003/04/emma" version="1.0">
              <emma:interpretation id="{5B268409-8071-43F8-AD3F-47F9E1BD2F2D}" emma:medium="tactile" emma:mode="ink">
                <msink:context xmlns:msink="http://schemas.microsoft.com/ink/2010/main" type="inkWord" rotatedBoundingBox="13665,10800 14699,10772 14714,11341 13681,11370"/>
              </emma:interpretation>
              <emma:one-of disjunction-type="recognition" id="oneOf21">
                <emma:interpretation id="interp105" emma:lang="de-DE" emma:confidence="0">
                  <emma:literal>und</emma:literal>
                </emma:interpretation>
                <emma:interpretation id="interp106" emma:lang="de-DE" emma:confidence="0">
                  <emma:literal>Und</emma:literal>
                </emma:interpretation>
                <emma:interpretation id="interp107" emma:lang="de-DE" emma:confidence="0">
                  <emma:literal>uno</emma:literal>
                </emma:interpretation>
                <emma:interpretation id="interp108" emma:lang="de-DE" emma:confidence="0">
                  <emma:literal>uni</emma:literal>
                </emma:interpretation>
                <emma:interpretation id="interp109" emma:lang="de-DE" emma:confidence="0">
                  <emma:literal>unk</emma:literal>
                </emma:interpretation>
              </emma:one-of>
            </emma:emma>
          </inkml:annotationXML>
          <inkml:trace contextRef="#ctx0" brushRef="#br1" timeOffset="310735.0516">11319 6017 415,'0'0'249,"0"0"-171,0 0-26,0 0 70,0 0-24,0 0-17,0 0-41,-2 0-11,2 0 23,0 0 6,0 0 13,0 0 2,0 2-33,0 0 13,-2 2-21,-6 4-8,6 2 1,-2 4 6,-3 2-2,3 0-13,2 0-15,-2 0 26,-4 0-27,6 0 2,0 0-1,2-2 0,0 0 3,0 0-4,0-4 0,0 0-10,0-2 10,0 0-19,0-2-5,0-2 13,2 0-11,3 0-7,4-1-15,-3-3 22,7 0-18,-1 0 0,3 0 26,1-4 14,-1-9-1,6 0-4,-5-6-48,-1-1 10,-2-2 18,1 0-7,-3 0-2,-2-2-3,0 2 35,-5 0-17,-2 4 11,3 0 8,-5 4 0,0 4 2,0 2 14,0 4-7,0 2 17,0 2-13,0 0 3,0 0 11,0 0-11,0 2 6,0 2-21,0 0 9,0 2 9,0 4 5,0 2-2,-5 2 26,1 4-23,0 2-8,-3 0 21,2 2-19,5-2 14,-2 0-21,0-2-11,2 0 15,0-4-16,0-2-7,0-2 6,0 1-18,0-4 4,4 1-30,8-4-9,-6-1-18,7-3-43,10 0-19,-7-3-80,-1-6-278</inkml:trace>
          <inkml:trace contextRef="#ctx0" brushRef="#br1" timeOffset="311552.4297">11633 6023 398,'0'0'394,"0"0"-267,0 0-75,0 0 36,0 0 9,0 0-45,-11 110-23,11-88-6,0-2-22,0-2 24,0-1-24,0-2 0,0-5 15,5 1-15,-3-4-1,-2-3 0,2 0 0,-2-1-1,0-3-2,2 0-13,-2 0-8,0 0-12,0 0-15,0 0-4,2 0-17,0-4 22,3-7 36,-1 0 10,1-6 4,4-1 0,-3-4-9,3 0 9,1 0-4,-4 0 3,3 6 1,-5 0 0,6 6 0,-6 4 8,-2 0-7,5 6-1,-5-2 1,0 2 10,-2 0 1,2 0-5,2 0 25,4 0-10,-4 0 1,5 0 27,-5 0-6,8 6 17,-1 2-15,-5 0 0,8 0 9,-3 2-14,0-2-3,-4 0-2,4 0-11,-7 0 27,3 2-5,-3 2-8,-2 0 11,1 4-14,-3 0-8,2 0-8,-2 0-19,0-2 25,0 0-26,0-3-5,0-4-1,0 0 6,0-1-17,0-2-20,0-3-31,0 3-8,0-4-58,0 0-85,0 0-134,0 0-438</inkml:trace>
          <inkml:trace contextRef="#ctx0" brushRef="#br1" timeOffset="312618.4586">12204 6085 532,'0'0'165,"0"0"-115,0 0-21,0 0 42,0 0 15,0 0-16,0 0 5,2-10-19,-2 4 9,0 2 47,0-4-34,0 0-31,0 0-21,0 2-12,-2 0 7,-3 4-7,-2 0-8,1 2 32,-5 0-38,1 0 1,2 0-1,-5 0 1,-1 0 10,1 4-11,-3 4 1,1 2 5,-4 2-5,9 0-1,-2 4 16,1 0-15,9 0 10,0 0-11,2 0 0,0 0-9,0-2 9,0-2-14,2-2 3,4-3-8,3-2-4,5-3-10,-1 0-15,1-2 33,1 0-8,1 0 7,-1 0 7,3-4-9,3-8 18,-6 0-16,1-4-13,-1 0 29,-2 0-26,-1-2 17,-6-2-6,5-2 15,-9 0 0,6-2 2,-6-4-2,0 0 19,-2-2-10,0 1-9,0 3 21,0 2-8,0 2 7,0 3-19,-2 2 0,0 3 42,2 2-28,0 0-8,0 0-7,0 0 7,0 2 5,0 0-12,0 4 2,0 2 26,0 2-17,0 0-10,0 0 8,0 2-8,0 0 33,0 0-18,0 0 4,0 0 37,0 2-34,0 8-22,0 6 16,0 6-1,0 2 24,0 2-16,0 3-15,0-3 22,0-3-24,0 1 5,0 1 5,4 1-5,-4-1 25,2 4-15,0-1-6,-2 0 25,0 0-18,2-4 5,-2-2-3,0 0-17,0-4 19,0-1-27,0-3 0,5-5 1,-5 1-1,2-2-1,-2-3-17,2-1-24,-2-4-2,0 0-56,2 0-47,6 0-57,-4 0-148,-2-7-500</inkml:trace>
        </inkml:traceGroup>
        <inkml:traceGroup>
          <inkml:annotationXML>
            <emma:emma xmlns:emma="http://www.w3.org/2003/04/emma" version="1.0">
              <emma:interpretation id="{91E81667-E205-4E2C-ABF5-A2BED9028DA8}" emma:medium="tactile" emma:mode="ink">
                <msink:context xmlns:msink="http://schemas.microsoft.com/ink/2010/main" type="inkWord" rotatedBoundingBox="15449,10449 19351,10607 19305,11751 15403,11593"/>
              </emma:interpretation>
              <emma:one-of disjunction-type="recognition" id="oneOf22">
                <emma:interpretation id="interp110" emma:lang="de-DE" emma:confidence="0">
                  <emma:literal>424,4-12 A)</emma:literal>
                </emma:interpretation>
                <emma:interpretation id="interp111" emma:lang="de-DE" emma:confidence="0">
                  <emma:literal>424,4-1-21)</emma:literal>
                </emma:interpretation>
                <emma:interpretation id="interp112" emma:lang="de-DE" emma:confidence="0">
                  <emma:literal>424,4-1-27)</emma:literal>
                </emma:interpretation>
                <emma:interpretation id="interp113" emma:lang="de-DE" emma:confidence="0">
                  <emma:literal>424,4-1-27,)</emma:literal>
                </emma:interpretation>
                <emma:interpretation id="interp114" emma:lang="de-DE" emma:confidence="0">
                  <emma:literal>424,4-1-27))</emma:literal>
                </emma:interpretation>
              </emma:one-of>
            </emma:emma>
          </inkml:annotationXML>
          <inkml:trace contextRef="#ctx0" brushRef="#br1" timeOffset="316026.9692">13048 5806 704,'0'0'144,"0"0"-89,0 0 4,0 0 3,0 0-31,0 0 34,0 0-10,-2 10 26,2-4 7,-2 4-2,-3 3-11,1 2-16,4 3-17,-5 0 15,-2 4-36,5-4-13,0 3 4,2-3-11,0-2 5,0-2-6,0-2 1,0 0-10,0-2 8,0 0-27,2 0 9,12 0-5,-3 0 8,2-2 4,3-2 9,-1 0-10,3-2 13,-1-2-18,4 0 8,-3-2 4,4 0-1,-2 0 7,7-2-6,-7-6 5,4-2 1,-6 0-9,3 0 8,-6 0 1,-1 0 0,-4-2-16,1 2 0,1-2 1,1 0 4,-7-2-11,6 0-30,-3-1 6,-3 0 45,3-2-6,-2 2-3,2-2 4,-7 1-7,5 1 1,-3-2 11,-4 3 2,0 0-1,0 2 0,0 1 0,0-2 3,0 3-1,0 0-1,0 4 12,-2 2-6,-7 2 34,3 2-24,-3 0-16,-1 0 33,2 0-20,-3 0-13,-1 0 9,4 2-9,-3 2 20,-3 2-21,1-2 0,1 2 7,1 2-6,5 0-1,-8 2 11,3 5-9,5-2 19,-6 3-19,3 2 4,3 0 23,4 3-18,-5-3 7,2 1 1,3 3-18,2-1 25,0 1-17,0 2-1,0 0 23,0 2-14,0 0-1,0 0 18,2 2-14,5-4 30,-2 3-29,-3-5-13,2-3 20,-2 2-19,3-1 3,-3-4-8,0 2-1,-2-4 22,2 1-25,-2 0 0,0-1 10,3-2-3,-3 0-5,0-2-2,0-2 0,0 0 6,0 0-6,0-4-28,0 0 6,0 0-13,0-4-36,0 0-43,9 0-87,-7-2-186,7-8-499</inkml:trace>
          <inkml:trace contextRef="#ctx0" brushRef="#br1" timeOffset="316861.7841">13498 6282 340,'0'0'357,"0"0"-259,0 0-62,0 0 22,0 0 21,0 0-44,0 0-15,13-18 7,-8 18-16,-1 0 35,-2 0-13,3 0 8,2 0-1,4 0-17,-3 0-8,6 0-4,-1 0-10,-1 0 25,1 0-20,-2 0-5,-6 0 35,-1 4 16,-4 2 9,0-1 3,0 2-22,0-1 37,0 3-30,0 4-14,0-1-4,-4 4-15,-8 0-4,6 0 7,-7 0-18,-1 2 35,1-2-30,-1 2 6,-1-4-2,1 0-3,5 0 4,3-4-2,-4 0-8,8-2 13,0-2-14,2 0-15,0-4 14,0 2-15,0 0 14,0-2-9,0 0-11,7 0 16,2 0 6,2 0-9,-2 0 9,2 0-1,2-2-5,-1 2 4,1-2 1,-7 0-14,4 0 15,-6 0 0,5 0 1,-7 0 0,7 2 10,-4 0-11,1 0 0,1 0-7,-1 0 7,1 1-16,-5-3-9,3 0-32,-5 0-36,0 0-96,0 0-176,0-9-274</inkml:trace>
          <inkml:trace contextRef="#ctx0" brushRef="#br1" timeOffset="318114.2562">13931 6260 340,'0'0'222,"0"0"-132,0 0 28,0 0 53,0 0-57,0 0-74,0 0 4,0 1-44,0-1 1,0 0 3,0 0-4,0 0 0,0 0-2,0 0 2,0 0 10,0 0-10,0 0 0,0 0 12,0 0-11,0 0-1,0 0-11,0 0-28,0 0 9,0 0-53,0 0-18,0 0 6,0 0 20,0 0 33,0 0 4,0 0 4,0 0 8,0 0-75,0 0-312</inkml:trace>
          <inkml:trace contextRef="#ctx0" brushRef="#br1" timeOffset="317664.5072">13946 6073 514,'0'0'355,"0"0"-208,0 0-9,0 0 30,0 0-52,0 0-47,0 0 3,0 0-27,0 0-16,0 0 3,2 0-15,2 0 32,8 0-38,1 0 7,3 0-1,-1 0-5,8 0-3,-3 0-9,4 0 0,-6 0 16,2 0-16,2 0-7,-8 0 1,-1 0 2,-5 0 2,2 0-11,-1 0-23,-7 0 17,0 0-32,0 0-40,0 0-9,-2 0-48,0 0-94,0 0-266</inkml:trace>
          <inkml:trace contextRef="#ctx0" brushRef="#br1" timeOffset="319189.4741">14039 5608 494,'0'0'209,"0"0"-83,0 0 46,0 0-13,0 0-48,0 0-31,0 0-26,0 0-3,0 0 23,0 0-13,0 0-2,0 6 4,0 2-9,-2 0 22,-2 4-25,-5 0-14,5 0 11,-6 0-20,4 2 9,-5 0 4,1 2-13,4-2 9,-5 2-9,-1 0-8,6 0 14,-5 0-9,-1 2-1,6 0 1,-5 2-14,7 0 27,-8 3-19,8-4-10,-5 3 21,5-1-6,-5-1-13,4-2 12,-2 0-17,3-2 26,2 2-32,-5-2 8,3 0 4,2 2-11,2 2 7,-5-2-1,0 2-5,3 0 19,2-2-21,-2-2 0,2 2 7,0-2-6,0-2 0,0 3-1,0-2 1,0 0 19,0-1-20,0-3 0,0 2 9,2-3-9,5 0 0,-2 0 0,-5-2 0,4 0-3,-2-2 3,5-2-17,-7-2 11,2-2-15,-2 0-13,2 0-12,-2 0-46,0 0-22,0 0-91,2 0-91,3 0-224,-3-2-141</inkml:trace>
          <inkml:trace contextRef="#ctx0" brushRef="#br1" timeOffset="320719.5026">14020 6318 339,'0'0'267,"0"0"-195,0 0 39,0 0 77,0 0-23,0 0-50,0 0-22,13-10 10,-7 3-26,3-1-11,5-2-2,-6-2-21,6-2 16,-1 0-15,0 0-9,1 0 20,-1 0 0,1 2-4,-1-2-9,1-2-14,1 0 16,1 0-44,1-4 1,4 0 8,-4 0-2,3-2-6,3 2-1,-8 2 8,1 0-10,-3 4 2,-1 4 0,-8 2 6,3 4-5,-7 2 10,2 2 0,-2 0-11,0 0 32,0 0-32,0 0 1,0 0-10,0 0 1,0 0-35,0 0-21,0 0-38,0 0-6,0 2-91,-9 2-108,3 0-331</inkml:trace>
          <inkml:trace contextRef="#ctx0" brushRef="#br1" timeOffset="320081.4381">14024 6049 459,'0'0'163,"0"0"-69,0 0 46,0 0 3,0 0-43,0 0-6,0 0-30,0 0-13,0 0 8,0 0 18,0 0 9,0 0 2,0 0-2,0 0 31,0 0-35,0 0 9,0 0-3,0 0-13,0 0-16,0 0-19,0 0-22,2 0 35,5 6-32,-5 2 4,4 0-9,1 0-1,5 2 0,-6 0-10,5 2-4,3-2 24,-3 2-16,-5-2-7,6 2 23,-1 0-4,-5 0 1,6 0-10,3 0-10,-3-2 21,1 2-23,-5 1 0,6-4-1,-3 1 1,3 1-2,-3-4 2,-3 1 0,1 1-1,3-4 1,-8-1-2,0 1 2,3 0-7,-3-2 6,4 1-16,-4-3-12,-4 4 28,4-3-23,-2 0-8,3-2 4,-5 1-9,2-1-16,-2 0-60,0 0-22,0 0-13,0 0-112,0 0-111,-7-1-481</inkml:trace>
          <inkml:trace contextRef="#ctx0" brushRef="#br1" timeOffset="321512.0626">14456 6308 531,'0'0'108,"0"0"-35,0 0 88,0 0 8,0 0-71,0 0-10,0 0 25,5 0 14,-5 3-7,0 4-6,0 1-18,0 2 51,0 2-48,-5 0-19,1 4-2,-1 0-18,-4 0-24,7 0-1,-7 0-34,5-4 22,2 0-23,-1-4-11,-2-2 4,3-2-21,2 0-39,0-2-41,0-2-78,0 0-80,0-2-252,0-8-496</inkml:trace>
          <inkml:trace contextRef="#ctx0" brushRef="#br1" timeOffset="322033.4321">14677 6061 655,'0'0'163,"0"0"-32,0 0 54,0 0-30,0 0 0,0 0-57,0 0-25,-7 4 2,7 2-13,0 2 18,0 2-30,0 2-24,0 2 36,9 2-27,-5 0-8,5 0 1,3 0-22,-4 2 18,5-4-23,1 3 0,-3-6 19,3 1-19,-1-3-1,-7-1 0,4-2 6,-4-2-3,1 0-3,-5-3-3,-2 2 3,2-3 0,-2 0-7,0 2 5,0-2-42,0 0 16,0 1-45,2-1-50,0 0-13,-2 0-105,5 0-348</inkml:trace>
          <inkml:trace contextRef="#ctx0" brushRef="#br1" timeOffset="322542.793">14955 6025 322,'0'0'384,"0"0"-270,0 0 37,0 0 48,0 0-71,0 0 3,0 0-18,-4 36-5,0-20-13,-8 4 6,5 2-12,-1 4-13,-4 0-17,1 2 38,5 1-32,-6-4-13,1 4-4,0-5-9,2-1-9,-4 2-1,0-5-20,-1 0 30,1 0-39,-1-2 0,1 2 4,-1 0-4,-1-2 0,1 2-1,3-4-20,3-2 15,-2-4-17,6-2-23,2-2-17,2-4-40,0 0-47,0-2-73,0 0-53,2 0-43,5-8-302</inkml:trace>
          <inkml:trace contextRef="#ctx0" brushRef="#br1" timeOffset="323474.4526">15026 5698 224,'0'0'530,"0"0"-436,0 0 17,0 0 41,0 0-20,0 0-41,0 0 1,0 12-20,0-2 24,0 4 0,0 2-17,0 2-3,10 4-17,-6 1-5,7 2-14,-7 5-4,5 1 30,3-1-28,-4 2-11,1 0 11,3-2-5,-6 0 10,3 0-21,-7-4-13,-2 2 38,0-2-22,0-1-11,0 0 8,0 0-7,-9-2 23,3 2-36,-8-3 7,3 2 1,0-5-10,-3 2-7,6-1 6,-5-2-20,1-2 13,6-2-27,-5-2-29,3-2 12,4-2-72,2-2-40,2-6-43,0 0-109,0 0-271</inkml:trace>
          <inkml:trace contextRef="#ctx0" brushRef="#br1" timeOffset="324113.8436">15336 6001 662,'0'0'150,"0"0"-49,0 0 61,0 0 26,0 0-57,0 0-30,0 0 13,0 0-47,0 0-15,0-4-46,14 1-6,1 0 15,1-1-15,9 0 1,-4 2-1,4 0 7,2 2-14,-10 0 7,-1 0-19,-3 0 19,-1 0 0,-1 0-12,-7 0 0,6 0-20,-8 0-3,0 0-46,2 0-49,-4 0-54,0 0-161,0 2-510</inkml:trace>
          <inkml:trace contextRef="#ctx0" brushRef="#br1" timeOffset="324494.7524">15354 6171 421,'0'0'618,"0"0"-544,0 0 43,0 0 54,0 0-60,0 0-66,0 0 13,27 0 16,-12 0-59,3 0-14,2 0 10,-4 0-3,-1 0-7,-1 0 6,-8 0-5,3 0 17,-2 0-19,0 0-14,-5 0 13,2 0-52,3 0-37,-5 0-73,2 0-141,-4 0-645</inkml:trace>
          <inkml:trace contextRef="#ctx0" brushRef="#br1" timeOffset="329120.6039">15866 5507 428,'0'0'166,"0"0"-120,0 0 4,0 0 92,0 0-38,0 0-52,0 0-12,0 0-2,0 0 43,0 0-20,0 0-14,0 0 24,0 0-21,0 0-1,0 0 9,0 0-23,0 0 32,0 0-41,0 0-11,0 0 27,0 0-16,0 0-1,0 0-2,0 0-22,0 4 44,0 3-27,0 3-5,0 0 20,0 2-12,-4 2-6,-5 0 5,7 0-18,-5-2 40,3 2-35,2-2-7,-8 0 15,6 2-5,2 2-4,-7 2 10,5 4-16,-6 0 54,4 2-30,-1 2-11,1 0 17,-2 0-14,2 1-4,4-4-8,-5 2 3,3-1 16,2-1-23,2 0 0,-2 1 15,-4 0-8,6 4 5,0 0 1,0 4-13,0 2 44,0 3-43,0-4-1,0 2 22,0-3-11,0-2-10,6 0-1,-2-2 1,5-2 2,-5 0-3,2-2 0,2 0 12,3-2-12,-5 0 0,6-2-1,-1 0 3,-5-2 5,3-4-7,-2-2-10,0-3 8,-3-4-6,-2-1-34,5-4-36,-3 0-83,-1 0-23,-1 0-295</inkml:trace>
          <inkml:trace contextRef="#ctx0" brushRef="#br1" timeOffset="334819.0998">15880 6027 548,'0'0'275,"0"0"-164,0 0 33,0 0-8,0 0-41,0 0-4,0 0-14,0 0 1,0 0 13,0 0-4,0 0 18,0 0-34,0 0-20,0 0 12,0 0-15,0 0-11,0 0-9,0 0-27,0 0 42,0 0-42,0 6 0,0 4 41,0 4 2,13 2 4,1 0-13,1 0-17,-1 0 34,1 0-38,1 0-13,1 0 17,6 3-6,-5-1-2,6-3 8,-4 3-11,3 0 38,-4-1-39,-1-2 4,-2 0 16,-3-1-10,0-4 3,-3 0-5,1-2-13,-7 0 38,0-2-39,4 0 0,-4 0 2,0 2-2,3-2 1,-5-2-1,2 0 1,1 0-16,-5-2-13,0 0-66,0 0-26,0-2-56,0 0-34,0 0-22,-7 0-38,-6 0-62,4 0-387</inkml:trace>
          <inkml:trace contextRef="#ctx0" brushRef="#br1" timeOffset="335388.3442">15951 6430 497,'0'0'195,"0"0"-77,0 0 42,0 0-8,0 0-50,0 0 12,0 0-30,-2 0-16,2 0-5,0 0-5,0-2 16,0-6-8,0-6-32,2-6 26,10-4-40,-2-5-7,3 2 9,1-5 2,1 1 2,-1 3-13,-3 2-13,0 6 35,-4 4-13,0 6 10,-5 4 2,-2 4 0,2 0 28,-2 2-26,0 0-21,0 0 38,0 0-39,0 0-8,0 0 0,0 0-6,0 0 0,0 0-9,2 0-31,-2 0 23,0 0-75,0 0-49,0 0-74,0 0-145,0 8-403</inkml:trace>
          <inkml:trace contextRef="#ctx0" brushRef="#br1" timeOffset="336327.1894">16477 6390 611,'0'0'205,"0"0"-85,0 0 1,0 0 14,0 0-76,0 0-4,0 0 12,0 0 10,0 0 3,0 0 32,0 0-45,0 0 10,0 4-13,-5 8-5,3 6 35,0 4-12,0 2-17,2 2-9,-2-2-28,-3 0 25,3-2-45,2 0-7,-2-4 6,0-2-6,2-2-1,-3-1 0,-2-4-46,5 0 6,0-4-82,0-1-61,0-4-52,0 0-76,0-8-252</inkml:trace>
          <inkml:trace contextRef="#ctx0" brushRef="#br1" timeOffset="337034.1026">16564 6049 168,'0'0'672,"0"0"-561,0 0-27,0 0 48,0 0-27,0 0-41,0 0 43,18 42-40,-3-26 16,3 2-6,2 0-18,-2 0 1,0 0-11,4 0-28,-2-2 40,3 0-39,-6-2-1,1-1-9,-1-1-12,4-2 14,-7-2-14,-6-2 0,1-2 3,0 0-3,-7-3-2,1 2 2,-1-1-15,-2-2-10,2 2-36,-2-2-43,0 0-9,0 0-92,2 0-49,-2 0-234</inkml:trace>
          <inkml:trace contextRef="#ctx0" brushRef="#br1" timeOffset="337484.3126">16925 5904 28,'0'0'711,"0"0"-579,0 0-56,0 0 8,0 0 16,0 0-57,0 0 101,0 71 30,0-33-53,-9 4-27,2 0 23,0 0-36,1-2-7,-1 0-1,0 1-6,-2-1-1,3-2-32,-3 2-21,2-2 20,-2-2-24,3 0-8,-3-2-1,5-6 8,-6-2-7,6-8-1,4-2-38,-2-8 5,-3-2-47,5-2-26,0-4-34,0 0-69,0 0-47,0 0-250,7-6-406</inkml:trace>
          <inkml:trace contextRef="#ctx0" brushRef="#br1" timeOffset="338135.6616">17195 6382 484,'0'0'128,"0"0"25,0 0 34,0 0-2,0 0-80,0 0-26,0 0 8,-14 12 3,14-6 23,0 4-8,-2 2-22,2 2 14,0 4-46,0 4 14,0 0 5,0 0-22,0 0-8,0-1-29,0-2-10,0-2 8,0-6-9,0 0-31,0-4-25,0 1-57,0-4-22,0 0-87,0-4-113,0 0-163,0 0-213</inkml:trace>
          <inkml:trace contextRef="#ctx0" brushRef="#br1" timeOffset="338909.2116">17274 6193 121,'0'0'737,"0"0"-529,0 0-60,0 0 11,0 0 14,0 0-55,0 0-51,-2 2-11,2-2-29,0 0 13,0 0-27,0 0-3,9 0 39,5 0 1,6-4 6,4-2-3,3 0-16,-5-2 18,5 2-32,-2 0-15,-10 2 14,-1 2-21,-3 0 0,-9 2 7,0-2-8,0 2 29,-2 0-17,0 0-11,0 0 27,0 0-28,0 0-7,0 0-33,0 0-91,0 0-61,0 0-125,0 0-232,0 0-503</inkml:trace>
          <inkml:trace contextRef="#ctx0" brushRef="#br1" timeOffset="340672.4565">17889 6238 605,'0'0'186,"0"0"-110,0 0 50,0 0 13,0 0-42,0 0-42,0 0 4,0-5 33,0-3-7,0 0 16,0-6-43,0-1-24,7-6-21,-5-3 0,3 0 11,2-4-24,-3-2 0,0 0-3,3 0 3,-5 2-9,3 2 9,0 5 0,-3 3-6,-2 6 6,0 2 0,0 5 6,0-1-6,0 3-1,0 3 1,0 0 0,0 0-6,0 0-1,0 0-11,0 0 5,0 4 13,0 2 0,0 2 29,0 5-9,0 1 13,0 2-26,0 4-6,4 2 43,-2 0-23,7 2-2,-7 2 4,8 2 2,-6 0 25,7 0-37,-5 0 3,4 1 34,-4-2-28,1 0 1,-1-4-4,4 0-18,-8-3 37,2-2-38,3-2 2,-7-4 8,2-2-9,0-2-2,0-2 1,-2 0-1,0-2-5,2-2-18,-2 2-38,0-2 11,0 2-40,5-2-14,-2-2-57,-1 0-91,0 0-11,0 0-317</inkml:trace>
          <inkml:trace contextRef="#ctx0" brushRef="#br1" timeOffset="341131.9434">18257 6163 582,'0'0'319,"0"0"-197,0 0-28,0 0 40,0 0-62,0 0-39,0 0-9,0 0-10,4 0 21,8 0 14,1 0-11,0 0 44,3 0-46,-3 0 3,3 0 11,-1 0-14,-1 0-20,-1 0 6,3 0-21,-5-2 42,1 0-43,-4 0 0,1 2 3,-3 0-2,-1 0 0,0 0-1,-5 0 1,2 0-7,-2 0 6,0 0-63,0 0-24,0 0-88,0-2-161,0 0-212</inkml:trace>
          <inkml:trace contextRef="#ctx0" brushRef="#br1" timeOffset="341726.6816">18712 6011 484,'0'0'541,"0"0"-433,0 0-22,0 0 28,0 0 5,0 0-45,0 0 8,-7 14 23,14-4-59,6 2 4,-4 4 17,9 0-20,-2 0 5,-1 2-16,5 0-24,3-2 38,-6 0-49,8 0 10,-7-2-3,-1-1-7,1-2 13,-5 1-14,1-3 0,-5-1 5,2-1-5,-7 0-2,0-3 1,4 0 1,-6-1-1,0 1-32,-2-1-36,2-2 19,-2 3-59,0-1-49,0 0-50,-6 1-61,-8-1-385</inkml:trace>
          <inkml:trace contextRef="#ctx0" brushRef="#br1" timeOffset="342146.4526">18712 6366 817,'0'0'155,"0"0"-112,0 0 95,0 0-30,0 0-35,0 0-8,0 0-16,20-62 4,-7 40-7,0 0 8,3 0 23,-5 3-27,1 3-12,1 2-3,-9 2-5,8 4 22,-8 0-38,0 0-13,3 4 33,-3 0-23,-2 0-10,6 0-2,-8 0 8,2 2-13,0 2 6,-2 0-42,0-2 8,0 2-35,2-4-27,5-4-61,-3 0-97,-2 0-305</inkml:trace>
          <inkml:trace contextRef="#ctx0" brushRef="#br1" timeOffset="342761.7323">18955 5738 1013,'0'0'257,"0"0"-187,0 0-24,0 0 52,0 0-56,0 0-3,0 0-39,13-4-13,-9 4 13,8 0 0,-4 0 0,5 0-20,1 0 6,1 4 14,-1-2 10,-1 2-4,-1 0 20,-1-2-13,-5 2 4,1 0 4,-5 0-14,1 2 45,-3 4-6,0 4 18,0 2 10,0 2-28,0 5-11,0-1-1,-3 0-21,1-2 35,-5 0-32,5-2 8,-2 0 8,2-4-11,-5-4-1,5 0-12,2-2 0,-2-4 13,2 0-21,0-4-11,0 0 10,0 0-4,0 0-11,0 0-16,0 0-10,0 0 41,2 0-34,9 0 2,-5 0-7,6 0-1,1-2-25,0-2-49,5 0-95,7 0-18,2 0-18,-10 2-359</inkml:trace>
          <inkml:trace contextRef="#ctx0" brushRef="#br1" timeOffset="343182.3385">19356 6137 882,'0'0'221,"0"0"-102,0 0 61,0 0-31,0 0-25,0 0-65,0 0-58,0 0 20,4 0-20,7 0 21,3 0-1,1-2 1,3-2-5,5 2-17,-4-2 6,4 2 12,-3-2-18,-5 2-6,1 0-9,-7 2-20,-3 0-3,1 0-29,-7 0-67,0 0 5,0 0-93,0 0-288</inkml:trace>
          <inkml:trace contextRef="#ctx0" brushRef="#br1" timeOffset="343548.3914">19668 6019 1071,'0'0'216,"0"0"-180,0 0 34,0 0 1,0 0-12,0 0 4,0 0-40,48 42-2,-28-26 9,3 2-1,-3-2 12,0 0-20,0 0-20,3 0 30,-8-4-31,3 0 0,-3-4-1,-1-2-8,-3 0 7,0-2-54,-7-1-40,1-3-12,0 0-83,-5 0-209,0 0-520</inkml:trace>
          <inkml:trace contextRef="#ctx0" brushRef="#br1" timeOffset="343927.3716">19984 5989 1024,'0'0'151,"0"0"-87,0 0 89,0 0-21,0 0-15,0 0-12,0 124-12,-5-92-9,-3 2-15,-4 0 32,-1 0-45,-3 1-15,1-3 11,-1 0-27,3-4-6,2-2-19,6-6-11,-2-6 11,5-4-66,2-4-57,0-4-29,0-2-27,0 0-81,0-12-98,9-4-127</inkml:trace>
          <inkml:trace contextRef="#ctx0" brushRef="#br1" timeOffset="344556.3709">20056 5680 643,'0'0'309,"0"0"-256,0 0-11,0 0 30,0 0-31,0 0-34,0 0 35,42-24-42,-27 22 1,1 2 12,-1 0-12,1 0-1,-3 0 0,-1 8 0,-4 2 73,1 4-22,-5 2 7,2 2 31,-6 2 1,0 2-19,0 2-20,0-2-27,-12 2 38,3-2-38,-2-1-10,0-2 10,-2 1-11,3-3 2,4-4-15,-1 0 8,3-3-5,2-2-3,2-4-13,0 2 7,0-2-10,0 0 15,0 0-25,8 2 7,1-4 4,3 2 14,3-2-9,-6 0-2,2-2-4,0 0 4,1 0-14,-4 0-48,1 0-1,3 0-80,1 0-35,0-6-115,-6 2-402</inkml:trace>
          <inkml:trace contextRef="#ctx0" brushRef="#br1" timeOffset="345511.186">20449 5401 591,'0'0'98,"0"0"-5,0 0 60,0 0-33,0 0 0,0 0 3,0 0 3,110 62-17,-93-44 0,6 2 24,-5 3-35,7-1-19,-6 2 1,6 0-13,-7 0 28,6 0-27,-6 4-16,-1 0 16,-1 4-13,-1 2 15,-1 2-5,-3 0-23,-1 3 41,-6 0-38,0 0-13,1 1 27,-5 0-17,0 0-15,0 2 1,0 2-7,0 0 32,0 2-41,0 1-12,-9-1 27,5-2-10,-8-4 0,3-6-1,1-4-15,-4-2 52,1-4-53,0-2 9,0 0-6,-2-4-3,3-1-2,6-7-31,-5-2-46,5-4 1,-3-3-82,-2-1-59,-2 0-41,-16 0-87,2 0-165,4 0-314</inkml:trace>
          <inkml:trace contextRef="#ctx0" brushRef="#br1" timeOffset="350539.5595">17274 5724 552,'0'0'238,"0"0"-128,0 0 10,0 0-19,0 0-45,0 0-34,0 0-21,0 2 34,0-2-14,0 0 13,0 0 19,0 0-6,0 0 1,0 0 0,0 0-9,0 0 23,7 0-28,-2 0-8,4 0 16,-5 0-18,7-2 9,-6 0 2,4 0-20,-7 2 42,4-2-25,1 0 0,-3 0 8,6 0-5,-8 2-8,4 0-13,1-2-13,-1 2 29,2 0-30,-2 0-7,3 0 7,-3 0 9,4 0-2,-1 0-7,-3 0 0,6 0 6,-1 0-6,-5 0-10,6 0 10,-1 0 10,-5 0-3,3 0-7,-2 0 0,2 0 3,-5 0-3,5 0-2,-7 0 2,3 0 0,-3 0-6,3 0 5,-3 0 1,-2 0-3,0 0 3,0 0 0,0 0 0,0 0 0,0 0 0,0 0 0,2 0 0,2 4 30,3 4-29,-3 2 12,6 2 15,-6 0-3,7 2-4,-5 2-5,4 0-15,-4 0 44,3 2-34,3 0-2,-8-1 5,5 1-3,-5-3 5,0 2-16,4 1 2,-4-3 32,3 2-27,-5 1 2,2 2 9,0 0-2,3 0 5,-2 0-21,2 0 1,-5-2 17,2 0-18,0 0 0,3 0 6,-5 0-4,8 0 13,-8-2-15,0 2 0,0-2 15,2 2-9,1-1-6,-3-2 6,0 3 2,3-4 7,0 3-15,-3-3 0,-2 0 18,2 2-18,0 0 0,0 2 7,5 2-6,-7 0 22,4 0-23,0 2 0,4-2 11,-6 0-11,2 0 0,3 0 5,-5-2-5,2 0 9,4-1-9,-4-2 0,0-1 1,3 1 1,-5-4-2,2-1 0,4 1 0,-8-5 4,2-1-4,0 2 0,0-3 2,0 0-2,-2-1-6,5 0 6,-3-1 0,-2 0 0,0 0 0,0-2-3,0 0-9,2 0 12,-2 0-8,0 0 7,0 0-9,0 0 9,0-2-41,0-6 22,0-2 12,0-4 1,0-1-4,0-3-2,0 0 11,0-4-11,0 2 9,0-3-11,0 1 7,-2-3 8,-5 3-1,3 0 1,0 2 0,-4 2 0,4 0 0,2 2 0,-5 2 2,3 2-2,2-2-1,0 2 1,2 0 0,-6 0 3,6-1-3,-2 0 0,0-1 0,-2-2 0,4 1 0,-7-3 0,3 3 1,2-2 2,-6 2-3,4 2-4,0 1 4,4 2 6,-2 2-6,2 0-1,-5 2 1,3-2 0,0 2 0,0-2-5,2 2 5,-2-2 2,2 2-2,-5-2 0,5 2 1,-3-4 0,1 2-1,0-2 0,0-2-1,2 0 1,-5-2 0,3 2 0,0 0 0,0 0 6,2-2-6,-2 2-3,2 0 3,0-2 0,0 0 0,0 0-1,-2-2 2,2 2-4,0 0 3,0 0-6,0 2 6,0-1 0,-5 1 0,5 0 0,0 2 0,-2 0 6,2 0-6,0 2-10,-3 0 10,3 2 0,-2-2 0,2 2 0,0 2-2,0-2-14,0 2 16,0-2-7,0 0 1,0 0-8,0-2 8,0 2 6,0-2-4,0 2-6,0 0 10,0 2-6,0 0 6,0 0 1,-2 0 0,2 2-1,0-2-7,0 2-7,0 0 3,0 0-13,0 2 15,0 0 9,0 0 8,0 0-8,0 0 0,0 0 21,0 0-21,-5 0 1,5 0 15,0 0-4,0 0-10,0 0-2,0 0 1,0 0 2,0 0-1,0 0-2,0 0 12,0 0-2,0 0-9,0 0-1,0 0 6,0 0-12,0-2 6,0-4 0,0 0-2,9-4 2,3 4 10,-6-2-10,3 0 0,-2 2-11,2 0 17,0-1-6,-5 4 0,2-1 1,2 0 14,-2 0-15,3-3 1,3 4 18,3-5-19,1 1 0,3 0 3,4-1 3,-1 0 0,0-1-6,-2 4 0,1-4 4,-2 4-4,-3 1 0,-1-1 0,-3 1 1,-3 0 4,4 3-5,-4-2 0,2-1 32,7-2-17,2 1-1,0-2-3,5 1-10,-4-2 20,2 0-21,2 2 0,-5-2 6,-3 2-6,4 1-1,-6 0 1,3 1 0,-3 0 9,-1 0-9,3-2 0,4 2-3,-5-2 3,5 0-1,2 0 1,4 0 0,0 0 3,-3 0-3,0 2 0,3 0-3,0 0 3,-7 0-1,3 2 0,-2-2 1,2 2 1,-3-2-1,2 2 0,3-2 4,-3 2-4,3-2-2,2 0 2,-1 0 0,-4 0 5,3 0-5,-3 2 0,0 0-4,-2 0 4,3 0-1,2 0 1,-4 0 0,4 0 5,2 0-5,2-2 0,2 2 2,2 0-2,3-2 0,-9 2-2,2 0 8,-2 0-7,-8 0 1,6 2 0,-7-2 0,1 2 1,2 0-2,-5-2 1,3 2 0,2 0 12,-3-2-12,6 0 0,-6 2 4,4 0-4,0 0-1,-2 0 0,1 0 1,-2 0-5,-1 0 5,3 0-4,-4 0 4,1 0 0,2 0 0,0 0-1,3 0 2,-8 0 11,3 0-12,1 0 0,0 0-1,-3 0 1,-3 0 0,-7 0 0,3 0 0,-2 0-2,0 2 2,-1-2-1,1 0 0,-2 0 1,1 0 0,3 0 0,2 2 0,5-2 3,-1 2-3,1-2-1,-3 2 0,1-2 1,-3 0-1,-7 0 1,0 0 0,2 0-7,-6 2 7,2-2-7,0 0 7,2 0 6,3 0-6,-3 2-1,6 0 1,-4 0-6,3-2 6,-3 2-16,1 0 15,-2 0-6,-1-2 6,3 2-1,-7-2 2,2 0-1,2 2 1,3 0-8,-5-2 8,3 2 6,-3 0-1,3-2-5,-3 0 0,-2 2 10,0-2-10,0 0 0,0 2 0,0-2 0,0 0 0,0 0 0,0 0 2,0 2 36,0-2-37,0 0 0,0 0 16,0 2-16,2 0 5,2 2-5,3 2-1,0 0 38,2 2-32,4 4 3,1 0 15,-1 4 0,1 0 1,-4 0-19,3-2 2,1 2 17,1-2-25,-1-2-6,-1 2 6,1-1 1,-1-2 1,-2 1-2,3 1-20,-6-2 19,1 3-80,1 3-101,-4 15-109,-2-4-305,1 0-431</inkml:trace>
        </inkml:traceGroup>
      </inkml:traceGroup>
    </inkml:traceGroup>
    <inkml:traceGroup>
      <inkml:annotationXML>
        <emma:emma xmlns:emma="http://www.w3.org/2003/04/emma" version="1.0">
          <emma:interpretation id="{84D0BDA2-3200-4474-A785-C0E6287491D6}" emma:medium="tactile" emma:mode="ink">
            <msink:context xmlns:msink="http://schemas.microsoft.com/ink/2010/main" type="paragraph" rotatedBoundingBox="5703,12727 14285,12583 14300,13491 5718,136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90E5FD-2CD9-4694-B98C-B8CB1F5513B0}" emma:medium="tactile" emma:mode="ink">
              <msink:context xmlns:msink="http://schemas.microsoft.com/ink/2010/main" type="line" rotatedBoundingBox="5703,12727 14285,12583 14300,13491 5718,13634"/>
            </emma:interpretation>
          </emma:emma>
        </inkml:annotationXML>
        <inkml:traceGroup>
          <inkml:annotationXML>
            <emma:emma xmlns:emma="http://www.w3.org/2003/04/emma" version="1.0">
              <emma:interpretation id="{7145AAB2-C950-49BE-BCA3-6DD93E052F6D}" emma:medium="tactile" emma:mode="ink">
                <msink:context xmlns:msink="http://schemas.microsoft.com/ink/2010/main" type="inkWord" rotatedBoundingBox="5716,13123 6847,13129 6844,13617 5713,13611"/>
              </emma:interpretation>
              <emma:one-of disjunction-type="recognition" id="oneOf23">
                <emma:interpretation id="interp115" emma:lang="de-DE" emma:confidence="0">
                  <emma:literal>u</emma:literal>
                </emma:interpretation>
                <emma:interpretation id="interp116" emma:lang="de-DE" emma:confidence="0">
                  <emma:literal>a</emma:literal>
                </emma:interpretation>
                <emma:interpretation id="interp117" emma:lang="de-DE" emma:confidence="0">
                  <emma:literal>1</emma:literal>
                </emma:interpretation>
                <emma:interpretation id="interp118" emma:lang="de-DE" emma:confidence="0">
                  <emma:literal>U</emma:literal>
                </emma:interpretation>
                <emma:interpretation id="interp119" emma:lang="de-DE" emma:confidence="0">
                  <emma:literal>„</emma:literal>
                </emma:interpretation>
              </emma:one-of>
            </emma:emma>
          </inkml:annotationXML>
          <inkml:trace contextRef="#ctx0" brushRef="#br0" timeOffset="357591.1863">3322 8407 431,'0'0'186,"0"0"-101,0 0 19,0 0 28,0 0-56,0 0-8,0 0-23,0 0-4,0 0 14,0 0-3,0 0 14,0 0 3,0 0-8,0 0 30,0 0-22,0 0-16,0 0 12,-2 0-19,2 0-13,0-4-7,-2 0-25,0-4 21,-3 2-22,3-2 0,2 0 7,-2 2 2,2-2 0,0 2-8,0 0 9,0 0 9,0-2-19,0 2 0,0-2 9,0 0-8,0-2 1,0 2-2,0-1 1,0 2 7,0-1-8,2 2 0,-2 0 4,2 0 2,5 2-5,-5-2-1,0-1 8,5 3 2,-2-1-10,-1-1-2,3-1 2,-1 3 2,-4 1-1,5 0-1,-5 3 6,1 0 4,-3 0-10,2 0 0,3 0 10,-3 0-9,4 0 0,1 0 17,-1 0-17,8 0 36,-3 0-36,1 0 0,1 0 14,-3 0-14,9 0 14,-3 0 4,-1 0-9,-2 0 44,1 0-37,-1 3-5,-2 0 12,0 1-4,2 0-3,-1 1-16,-1-1 11,-3 1 19,6 2-24,-5-3 1,-3 2 11,8-1-4,-5 0 7,-3 1-5,6 0-16,-3 0 44,-1 0-39,4 2 3,-1 0 13,0-2-4,-4 2-6,6 0-12,-2-2 6,1 2 18,-4 0-24,3-2 0,-1 2 5,-2-2-5,3 0 16,-1 0-16,-2 0 0,5-2 18,1 2-17,-1 0 0,3-2 12,-3 0-12,5 0 6,2-2-7,-2 0 0,-2 0 6,1-2-6,2 0 0,-4 0 0,1 0 0,-3 0 0,3 0 0,-3-6 0,1-2 4,-1 0-4,-3-2 0,9-4 5,-4-4-3,5-2 4,-2 0-6,6 0 0,-8 4 0,-3 2 0,1 6-9,-10 4 9,3 0 0,-7 4 9,0 0-9,0 0 0,0 0 14,0 0-14,0 0-6,0 0 5,0 0-12,0 0-11,0 0-24,0 0-32,0 0 12,0 0-129,-2 5-54,-7 4-238,-5-1-269</inkml:trace>
          <inkml:trace contextRef="#ctx0" brushRef="#br0" timeOffset="358265.3406">3935 8070 565,'0'0'374,"0"0"-221,0 0-52,0 0 21,0 0-3,0 0-83,0 0 12,9 6 73,7 0-50,4-2-23,2 2-5,0 1-23,7-3 23,0 1-35,5-1-8,-3-2 32,0 2-26,0 0 3,-2 0 44,0 0-20,-2 1 4,-5 0-37,-2 1 1,-4 1 19,-1-2-20,-1 1 1,-3 1 15,-5-3-16,1 0 28,-3-3-27,-1 4 5,4-1 41,-5 0-14,0 1 1,5 4 9,-5 1-21,2-1 37,-2 4-35,-2-1-11,0-1 30,0 4-6,0-1-11,0 2 14,-4 2-30,-7 4 39,-3 0-49,1 4 6,0 2-18,4 2 8,0-2-57,7-2-48,2-1-113,0-7-64,4-8-302</inkml:trace>
        </inkml:traceGroup>
        <inkml:traceGroup>
          <inkml:annotationXML>
            <emma:emma xmlns:emma="http://www.w3.org/2003/04/emma" version="1.0">
              <emma:interpretation id="{3666CBAB-95F1-4240-8FD8-5B734F90DEE9}" emma:medium="tactile" emma:mode="ink">
                <msink:context xmlns:msink="http://schemas.microsoft.com/ink/2010/main" type="inkWord" rotatedBoundingBox="7190,12814 9596,12793 9603,13521 7197,13542"/>
              </emma:interpretation>
              <emma:one-of disjunction-type="recognition" id="oneOf24">
                <emma:interpretation id="interp120" emma:lang="de-DE" emma:confidence="0">
                  <emma:literal>untere</emma:literal>
                </emma:interpretation>
                <emma:interpretation id="interp121" emma:lang="de-DE" emma:confidence="0">
                  <emma:literal>Untere</emma:literal>
                </emma:interpretation>
                <emma:interpretation id="interp122" emma:lang="de-DE" emma:confidence="0">
                  <emma:literal>unter</emma:literal>
                </emma:interpretation>
                <emma:interpretation id="interp123" emma:lang="de-DE" emma:confidence="0">
                  <emma:literal>untern</emma:literal>
                </emma:interpretation>
                <emma:interpretation id="interp124" emma:lang="de-DE" emma:confidence="0">
                  <emma:literal>unterm</emma:literal>
                </emma:interpretation>
              </emma:one-of>
            </emma:emma>
          </inkml:annotationXML>
          <inkml:trace contextRef="#ctx0" brushRef="#br0" timeOffset="400005.7649">4831 8088 127,'0'0'286,"0"0"-182,0 0-60,0 0-2,0 0 13,0 0 4,0-2-23,0 2-17,0 0 29,0 0 2,0 0 20,0 0 0,0 0 0,0 0 8,0 0-13,0 0-21,0 0 22,0 0-34,0 0-1,0 0-5,0 0-9,0 0-1,0 0-16,0 0 0,0 0 20,0 0-20,0 0 1,0 0 12,0 2-12,0 2 11,0 3 0,-5 4-1,1 1 21,0 2-24,-4 0 0,6 0 8,-2 1-8,2-4 8,-3 2-16,3-1 1,2-1 19,-2 0-20,2 3 0,-2-3 1,2 6-1,0-3 19,-2 4-19,2-2 0,0 0 10,0 2-8,0-4-2,0 0 0,0-2 1,0-2 8,0 0-9,0-4-3,0 0 2,0-2 1,0 0-6,0-2 4,0 0-1,2-2-6,0 0 9,0 2-26,5-2 25,-3 0-21,0 0-7,8 0 8,-3 0-5,-1 0 26,2 0-19,-4-2 10,5 0 9,3-4 0,-5 2-2,-1-2 1,6 0-19,-5 0 20,2-2-16,-4-2-8,4 0 24,-5-2-16,6 0 2,-3-2 1,-3 2-13,1 0 25,-3 0-23,1 2 1,0-2 22,-1 1 1,-2 2 0,-2-3-2,0 1 4,2 0 8,-2-1-10,0-1 0,0 2 0,0 0 2,0 1-2,0 1 0,0 0 1,0 4 8,0 1-9,0 1 0,0 1 9,0 2-7,0-2-2,0 2 0,0 0 7,0 0-7,0 0 0,0-2-10,0-2 10,0 0 7,2-2-7,3 0 0,-3-1 0,0-2 0,0 0 0,-2 0-17,3 1 17,2 2-9,-3 2-2,-2 2 9,0 2-10,0 0 12,0 0 0,0 0-20,0 2 10,0 8 10,0 2 20,0 4-8,0 0-11,0 1 25,0-2-26,0 2 0,0-3 7,0 0-5,0 0-1,0-1 12,0 1-13,4 3 32,-2-1-17,5 2 1,-1 2 11,-4-2-3,8 2-7,-8-4 3,5 0-19,-3-4 36,0-2-37,-4-2 1,2-4 7,-2-2-7,6 0-1,-6-2 0,0 0 1,0 0-8,0 0-3,0 0-50,0 0-28,0 0-25,2 0-32,0 0-60,0-4-34,-2-2-390</inkml:trace>
          <inkml:trace contextRef="#ctx0" brushRef="#br0" timeOffset="401079.3016">5214 8092 352,'0'0'239,"0"0"-170,0 0-48,0 0 41,0 0 19,0 0-28,0 0-15,0 0 1,0 0 26,0 4-16,0 8 14,0 6 16,0 4-16,0 2-15,0 5-19,0-4-20,0 4 26,5-4-25,-1 0-9,-2-3 12,0-2-5,5-2-1,-5-2-7,0-2 0,-2-2 8,2-2-8,4 0-1,-6-4 1,2-2 0,-2-2-1,0-2-8,0 0-21,0 0 4,2 0-50,-2-6 43,0-8 33,0-2 0,2-6 6,0 0-6,-2-2-7,0 2-2,2 4 9,3 2-16,-3-1 10,0 3 5,0 3-1,0-1-5,6-1 7,-4 2 8,0 0-8,5 0-8,-5 0 7,8 0-5,-3 0-13,-1 0 3,4-3 0,1 1 9,-2-1 1,1 2-5,-4 0 11,3 4 1,-6 0 9,2 4-10,-3 2 0,-4 2 16,2 0-9,0 0-6,7 0 17,-4 8 8,6 2 7,-2 4-13,-1 0-10,4 2 22,1-2-30,-1 2 8,-1 1 6,-3-3-6,4 1 13,-3 0 2,-3 1-9,-4 0 26,5-2-17,-4 1 8,-1 2 6,-2-1-5,0 2 4,0-2-17,0 0-9,0 0 23,0 0-23,0 2-3,0-2 4,0 0-6,-5 0 6,3-2-13,-3-4 1,3-4-10,2-1 9,0-4-45,0-1-31,0 0-54,0 0-50,0-1-184,0-10-358</inkml:trace>
          <inkml:trace contextRef="#ctx0" brushRef="#br0" timeOffset="402333.2002">5626 8157 624,'0'0'299,"0"0"-202,0 0-77,0 0 53,0 0 6,0 0-79,0 0 9,27-3-2,-12 2 18,8-2 17,-3 1-18,2-2 0,0 0-1,5-1-17,2-2-6,-4 0-3,-6 0-32,4 1-48,-9 2-82,-8 4-40,-4 0-14,-2 2-162</inkml:trace>
          <inkml:trace contextRef="#ctx0" brushRef="#br0" timeOffset="401904.2526">5798 7749 20,'0'0'407,"0"0"-265,0 0-95,0 0 40,0 0 4,0 0-29,0 0 16,-9 0-35,9 0-10,0 11 2,0 0-3,-5 7 33,3 3-1,-2 5-8,-3 2 12,3 4-20,-1 0 7,-4 2 3,7 0-34,-2-2 24,-1 2-22,3-2-13,2 2 13,0-1-8,0-4-1,0 0 11,0-4-28,0 0 36,0-3-36,0-2 6,0-2-1,0-2-4,0-4 6,0 2-7,2-4 0,3 2 13,-3-4-13,0 0-10,-2 0 10,2-4 0,-2 0-6,2 0-2,5-2-16,0-2 23,2 2-40,2-2-2,0 2 27,7-2-5,0 0-15,-3 0-9,3 0-2,-5 0 15,-1 0-36,-1 0-10,-5 0 4,6 0-10,-6 0-17,5 0-33,-4 0-53,-2-4-81</inkml:trace>
          <inkml:trace contextRef="#ctx0" brushRef="#br0" timeOffset="403523.5752">6272 8198 468,'0'0'272,"0"0"-227,0 0-38,0 0-7,0 0 54,0 0-20,0 0-15,27 9-4,-14-9-15,1 0 7,-1 0-7,1 0 0,-3-4-8,-3-5 8,4 1-12,-10 1 1,3-4 11,-5 1 24,0 0 2,0-2-13,0 0 32,-12 0-12,-3 0 41,-1 2-25,-4 4-20,0 0 19,-5 4-35,4 2 7,-4 0 22,0 0-30,-2 2-2,5 10 23,0 2-5,2 4-4,5 0-4,1 0-19,3 3 31,7 1-31,-2-1 1,6 4 9,0-1-2,0 0-9,12-4-3,3 0 3,6-4-1,-1-2 1,2-4-9,0-4-4,5-4-18,0-2-9,0 0-7,2 0-8,0-8 35,-1-6-16,1-2 8,-7 2 15,3-2-16,0 4 16,-8 2 3,-1 4-7,-3-1 17,-3 6-7,-4 1 4,3 0 3,-5 0 0,3 0 0,-2 0 10,-3 1 3,2 8 32,3-1-17,-3 2-8,3 0-1,0 0-5,-5 0 12,5-2-26,-3 0 6,-2-2 3,-2-2-9,2 0 0,3 0 1,-5-2-1,0-2 10,0 0-10,0 0 0,0 0-7,0 0 7,0 0-11,0 0 9,0-10-31,0-6 27,-7-4-8,1-4-1,-3-2 7,2-3 5,0 0-19,1 0 22,-3 3 0,7 5 5,-3 2 1,0 5 6,5 7 28,0 3 4,0 4 4,0 0-2,0 0-7,0 0 6,0 0-17,0 0-18,0 0 6,0 0-15,0 0-1,8 0 22,0 0-21,10 1 23,0 2-24,0 0-16,8 1 15,1 3-31,2-3 16,2-1-25,-2 1-83,-2 0 24,-2 4-34,-8-2-108,-10 2-342</inkml:trace>
          <inkml:trace contextRef="#ctx0" brushRef="#br0" timeOffset="404260.142">6896 8226 183,'0'0'531,"0"0"-478,0 0-47,0 0 4,0 0 78,0 0-36,0 0 0,58 17 10,-42-16-25,-3 3-19,5-1-10,2-1-7,-2-2 1,-3 0-2,1 0-29,-3 0 13,1-5 3,-10-2 0,5-1-6,-7-3 16,-2 4 3,0-4 2,0 0-2,0-2 14,-6 1 5,-7 1-6,-1-2-6,1 4-6,-3 0 38,1 4-39,-4 1 12,2-1 21,1 3-4,1 2 12,-8 0-1,5 0-9,1 4 27,-6 6-19,5 5-4,5-1 11,-3 1-10,5 3-18,7 3-3,0 1-14,-1 0 20,5 2-21,0 0 0,0-2 12,0-2-11,0 0 8,11-4 0,-2 0-9,0-4 13,2 0-13,4-4-8,6 0 7,-1-4-4,9 0-1,0-4 6,0 0-25,-1 0 24,3 0-17,-2 0-24,-2 0 22,-2 0-25,-7 0 27,-5 0-45,1 0-23,-10 0 51,3 0-8,-7 0-24,0 2-19,0 2-102,0-2-72</inkml:trace>
        </inkml:traceGroup>
        <inkml:traceGroup>
          <inkml:annotationXML>
            <emma:emma xmlns:emma="http://www.w3.org/2003/04/emma" version="1.0">
              <emma:interpretation id="{CB3BAA62-5DBF-4DC0-A7CF-F42239B12FB3}" emma:medium="tactile" emma:mode="ink">
                <msink:context xmlns:msink="http://schemas.microsoft.com/ink/2010/main" type="inkWord" rotatedBoundingBox="10419,12648 14285,12583 14298,13407 10432,13472"/>
              </emma:interpretation>
              <emma:one-of disjunction-type="recognition" id="oneOf25">
                <emma:interpretation id="interp125" emma:lang="de-DE" emma:confidence="0">
                  <emma:literal>Halbebene</emma:literal>
                </emma:interpretation>
                <emma:interpretation id="interp126" emma:lang="de-DE" emma:confidence="0">
                  <emma:literal>Halbebane</emma:literal>
                </emma:interpretation>
                <emma:interpretation id="interp127" emma:lang="de-DE" emma:confidence="0">
                  <emma:literal>Haltebene</emma:literal>
                </emma:interpretation>
                <emma:interpretation id="interp128" emma:lang="de-DE" emma:confidence="0">
                  <emma:literal>Halbebeine</emma:literal>
                </emma:interpretation>
                <emma:interpretation id="interp129" emma:lang="de-DE" emma:confidence="0">
                  <emma:literal>Halbebern</emma:literal>
                </emma:interpretation>
              </emma:one-of>
            </emma:emma>
          </inkml:annotationXML>
          <inkml:trace contextRef="#ctx0" brushRef="#br0" timeOffset="405259.6876">8037 7679 385,'0'0'326,"0"0"-232,0 0-48,0 0 101,0 0 5,0 0-50,-13 131-23,13-99-6,0 2 5,0 2-24,0 2-32,0 0 11,0 2-2,0 0 2,0 0 2,0 0-13,0-3 6,0-3-28,0-2 0,0-4 12,0-6-12,0-2 0,0-6-8,0-2-14,0-2-32,0-4-55,0-4-39,2 0-39,-2-2-154,2 0-363</inkml:trace>
          <inkml:trace contextRef="#ctx0" brushRef="#br0" timeOffset="406168.0524">8026 8100 162,'0'0'775,"0"0"-654,0 0-101,0 0 25,0 0 54,0 0-20,0 0-11,35 14-20,-10-10 6,4-1-32,2-2-12,7 1 7,-5 0-9,7 0-8,-3 0 0,-4 0 6,-2 1-2,-7-2-4,-6 2 0,-5-3 11,-1 1-11,-8-1 2,-4 0 7,0 0-8,0 0 15,0 0-16,0 0-37,9 0-34,-3 0-55,6 0-120,-10 0-462</inkml:trace>
          <inkml:trace contextRef="#ctx0" brushRef="#br0" timeOffset="405703.3501">8286 7742 362,'0'0'215,"0"0"-126,0 0 11,0 0 43,0 109-26,0-76-12,8 1-16,-2 0-17,3 0-1,-5 0-24,6 2 21,-6-2-36,0 2-12,-2-1 15,5-3-16,-5 0 0,-2-4-9,2-1-8,0-4 8,-2-3-10,5-2-21,-5-4-2,0-4-34,3-4-50,-3-2-50,0-2-149,0-2-255</inkml:trace>
          <inkml:trace contextRef="#ctx0" brushRef="#br0" timeOffset="407016.7344">8877 8221 502,'0'0'204,"0"0"-180,0 0 11,0 0 10,0 0 31,0 0-11,0 0-6,0-28 1,0 20 21,0 2-19,-5-2 2,-6-1-25,5 1-10,-6 0 6,-3 5-5,2-1 11,-1 1-14,-1 3-14,-1 0 32,-2 0-29,-4 0-16,4 7 9,1 3 1,-4 1 11,3 5-1,5 1-19,-1-2 6,1 6-7,9-1 0,-3 0-1,7 2 1,0-2 0,0 0-7,0 0-26,13-4 32,6-2-35,0-4-21,-1-4-18,9-4-7,0-2 6,0 0-11,-1-10-15,-4-8 17,3-4-46,-10-2 14,-1 0 45,-1-2 18,-9 2 7,4-1-4,-6 6 51,-2 2 4,0 5 18,0 5 26,0 4 41,0 3 25,0 0-42,0 0-25,0 4 3,0 6 12,0 2-36,0 5 15,0-2 12,0 6-27,0-1-7,0 0 4,2-2-15,2 2 16,5-2-24,5-4-1,-3 0-17,2-6-44,7-6-88,-4-2-81,-1 0-263</inkml:trace>
          <inkml:trace contextRef="#ctx0" brushRef="#br0" timeOffset="407789.7718">9019 7649 512,'0'0'274,"0"0"-187,0 0-38,0 0 66,9 130 0,-4-94-18,2-1-32,-3 1-16,-2 0-5,0 0-7,5 0 13,-5 0-36,-2 0-13,0 1 24,2-1-14,-2-3-1,0-1 3,0-3-13,0-5 12,0-4-12,0-4 0,0-4 2,3-2-2,-3-2-9,5-2 8,-5-2-18,2 0 19,-2-2-16,2 0 1,-2-2 7,0 0 8,0 0-15,0 0 8,0 0 7,0 0 4,0 0-4,0 0-3,0 0 2,0 0 1,0 0-1,0 0 1,0 0 0,0 0 8,0 0-8,0 0 0,0 0 0,0 0 0,0 2 0,0 0 0,0 0 1,2 0 4,-2 0-5,0 0 1,0-2 0,0 2-1,0-2 1,0 2 11,0 0-11,0 0 10,0 0-11,0 0-14,2 0 14,-2 2-19,5-2-62,-1 0-61,0 0-113,6 0-24,-6 0-348</inkml:trace>
          <inkml:trace contextRef="#ctx0" brushRef="#br0" timeOffset="408758.6149">9196 7617 563,'0'0'124,"0"0"-69,0 0 25,0 0 40,0 0-32,0 0-26,0 0-9,0 24 34,0-4-33,0 6-12,0 6-4,0 4-8,0 2-5,0 2-5,0 1-10,0-1 24,2 2-33,0-4 0,0 2 7,0-2 2,5-2-9,-5 0-1,1-1 1,-3-6 9,0 0-10,0-4-2,0-2 2,0-3 0,0-2-1,0-4 0,0-2 1,0-6-13,0-2 13,0-2-17,0-2-2,0 0-4,0 0-2,0-4 5,2-8-30,5-8 49,-3-2-8,5-4 0,-3-3-19,6 2-22,-1 0-14,3 4 12,-6 5 10,3 1 35,3 7-8,-8 5 5,5 1 5,1 1 5,-3 3 6,1 0-6,4 0 0,1 0 3,6 0-3,-4 4 0,1 4 10,3 1-3,-4 0 13,-1 1 6,-5 3 6,-3-1 17,2-2-21,-6-1-8,1 1 15,-5-1 1,0-1 13,0 2 6,0-1-17,-9 4 28,-5-1-36,1-1-14,-3 2 13,1-3-1,-3-2-3,-2-4-12,2-2-12,3-2 9,-3 0-10,2 0-19,-4-6-3,2-4-23,5 2-26,-3 2-21,5 4-17,3 2-22,0 0-81,6 4-71</inkml:trace>
          <inkml:trace contextRef="#ctx0" brushRef="#br0" timeOffset="409434.4808">9830 8154 530,'0'0'152,"0"0"-122,0 0-1,0 0 24,0 0-11,0 0 7,0 0 12,34 3-18,-23-3-30,2 0-13,1 0 16,-1 0-16,1 0 1,-3-9 18,-3 1-19,2-2-1,-4-2 1,1 0 0,-5 2 16,-2-2-15,0 0 18,0 2 13,0-2-9,-9 2 0,1 0-1,-6 4 7,1 0 20,-3 4-16,-1 2 11,-6 0-11,3 0-15,-5 6 22,1 6 2,6 0-14,-5 4 23,6 0-28,1 2 2,5 0-6,3 3-5,-2 1 15,10 0-29,0 0 2,0 2 12,0-2-13,0-2 0,12-2-1,3-2-9,1-4 9,1-6-45,8-2-31,4-4 12,2 0-29,21-2-4,-15-10-87,-1 2-215</inkml:trace>
          <inkml:trace contextRef="#ctx0" brushRef="#br0" timeOffset="410250.4129">9962 7559 497,'0'0'231,"0"0"-231,0 0 17,0 0 22,0 0 71,0 124-10,9-82-21,-3 2-18,4 2 18,-1 3-19,-3-3-21,-4 0-4,7 0-16,-7-2-9,8 0-10,-4-4 0,-2-2 12,3-5-8,-5-5-4,3-6 0,0-4 1,-5-8 0,0-2-1,2-6 1,-2-2-6,0 0 5,0-2-20,0-12 11,0-4-8,0-7 5,0 2-14,2-4-19,2 4 18,7 1-41,3 4-13,-1 4 52,1 1 14,1 5 2,1 2-3,-1 4-1,3 2 16,2 0-25,-2 0 17,-5 0 9,5 6 8,-2 4 5,-3 3 7,-2-2 9,1 3 17,-8 2-24,-2 1 5,-2-2 35,0 2-7,0-3-5,-2 1 6,-4 0-12,-6-4 18,1 2-21,-5-3-22,3-2 11,-5 0-11,-4-2-17,4-2-2,-2-4 13,-2 0-13,-3 0 0,3 0-18,-3-2 7,6-6-16,-2 0 4,6 0-26,3-1-51,6 4 21,4 1-54,2-1-111,0 4 3,4-2-360</inkml:trace>
          <inkml:trace contextRef="#ctx0" brushRef="#br0" timeOffset="411507.074">10430 8203 153,'0'0'747,"0"0"-623,0 0-121,0 0 9,0 0-12,0 0 11,0 0 7,29 5 11,-14-1 3,-1 3-17,3-1 7,4-5 1,-3 2-22,-1-3 16,1 0-8,2 0-9,-2-4 0,-2-9-9,-1 2 8,-4-5-17,3 2-4,-10-4 21,3 1-17,-7 2 8,0-3 9,0 1 1,0 1 0,-11 2 0,-5 2 1,1 2 2,-8 2-3,1 2 0,-2 4 6,-3 2-4,-2 0 5,2 0-7,0 8 14,3 6 40,2 2-28,4 4 4,2 3-1,7-1-10,3 1-9,6 1-10,0 2 0,0-1-4,6-1 4,10-2-16,8-2 14,-4-4-19,9-2-24,5-6-23,-3-2-21,2-6-3,3 0-18,-3 0-26,-2-10-20,6-8 34,-6-3-31,0-2 68,-2-1 85,-5-1 11,-6 2 64,0 2 25,-5 1-32,-2 6-47,-4 2 5,2 4 28,-9 4-18,0 4 11,2 0-5,-2 0 29,0 0 4,0 4 12,0 7-25,0 0-19,0 3-17,0 2 15,2-2-41,3 0 0,-1 0 8,-4-1-6,2-4 4,0 2-6,4-4 0,-4 2 11,-2-3-11,2-3-12,-2 0 12,0-3-13,0 0-4,0 0-38,0 0-6,2 0 29,-2-12-57,4-2 9,3-4 40,-3-2 7,8-5 10,-8-1 2,7 0-3,-2 2 4,0 4-2,2 2 21,0 4-28,1 2 27,-6 6 2,5 2 13,-4 0-3,2 4 16,-5 0-7,5 0 13,-5 0 14,8 0 5,-3 2-5,-1 6-20,6 0-25,-1 0 9,1 0-10,1 2 0,1 0 0,-3 0 24,1 0 72,-10 0-28,5 1-38,-9-2 51,0 1-9,0 0-21,0 1-7,0 0-14,0 1 19,0 2-7,-9 3-20,5-2 10,-1 2-23,-2-1-9,3-2 0,4 2-12,0-2 12,0-2-45,0 0-18,0-2-3,0-4-73,11-2-143,-2-4-102</inkml:trace>
          <inkml:trace contextRef="#ctx0" brushRef="#br0" timeOffset="412174.0291">11399 8186 990,'0'0'173,"0"0"-173,0 0-62,0 0 62,0 0 13,0 0 7,0 0 54,24 12-30,-12-6-26,-1-2-18,0-1 1,-2-3-1,2 0-36,2 0 36,5 0-1,-3-4-12,6-6 13,-5-1 0,-5 1 2,-3-2-2,2 2 0,-8-1 12,0-2-2,-2 0-3,0 0 19,0 1-10,0 0 16,0 2-12,-6 2 11,-6 2 25,-3 0-15,1 2-6,-3 0-21,-8 2-8,5 0 38,-7 2-21,3 0 9,-5 0 32,4 0-23,5 6-15,3 6 11,-4 0-15,13 2 41,-2 3-41,1-2-22,7 1 13,2 4-12,0 1 8,0-2-3,7-1-4,7 3 15,5-3-16,6-3 6,6 0 10,9-7-15,7-2-2,1-6-10,8 0-21,2 0 5,0-2-28,-4-7-40,-8 0-15,-5-1-21,-12 2-63,-14-1-212,-6 4-444</inkml:trace>
        </inkml:traceGroup>
      </inkml:traceGroup>
    </inkml:traceGroup>
    <inkml:traceGroup>
      <inkml:annotationXML>
        <emma:emma xmlns:emma="http://www.w3.org/2003/04/emma" version="1.0">
          <emma:interpretation id="{C859BDD7-4BF3-4B0E-9429-E3FC22D563E2}" emma:medium="tactile" emma:mode="ink">
            <msink:context xmlns:msink="http://schemas.microsoft.com/ink/2010/main" type="paragraph" rotatedBoundingBox="2197,14611 18100,14600 18101,15733 2198,15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259B1-7762-44F3-964E-E89BB1048AE2}" emma:medium="tactile" emma:mode="ink">
              <msink:context xmlns:msink="http://schemas.microsoft.com/ink/2010/main" type="line" rotatedBoundingBox="2197,14611 18100,14600 18101,15733 2198,15744"/>
            </emma:interpretation>
          </emma:emma>
        </inkml:annotationXML>
        <inkml:traceGroup>
          <inkml:annotationXML>
            <emma:emma xmlns:emma="http://www.w3.org/2003/04/emma" version="1.0">
              <emma:interpretation id="{11BDA5ED-8186-49AE-8720-A006B9466942}" emma:medium="tactile" emma:mode="ink">
                <msink:context xmlns:msink="http://schemas.microsoft.com/ink/2010/main" type="inkWord" rotatedBoundingBox="2197,14711 4428,14709 4429,15665 2198,15667"/>
              </emma:interpretation>
              <emma:one-of disjunction-type="recognition" id="oneOf26">
                <emma:interpretation id="interp130" emma:lang="de-DE" emma:confidence="0">
                  <emma:literal>3752</emma:literal>
                </emma:interpretation>
                <emma:interpretation id="interp131" emma:lang="de-DE" emma:confidence="0">
                  <emma:literal># 52</emma:literal>
                </emma:interpretation>
                <emma:interpretation id="interp132" emma:lang="de-DE" emma:confidence="0">
                  <emma:literal>= 52</emma:literal>
                </emma:interpretation>
                <emma:interpretation id="interp133" emma:lang="de-DE" emma:confidence="0">
                  <emma:literal>9752</emma:literal>
                </emma:interpretation>
                <emma:interpretation id="interp134" emma:lang="de-DE" emma:confidence="0">
                  <emma:literal>1 52</emma:literal>
                </emma:interpretation>
              </emma:one-of>
            </emma:emma>
          </inkml:annotationXML>
          <inkml:trace contextRef="#ctx0" brushRef="#br0" timeOffset="431966.7862">-210 10217 622,'0'0'185,"0"0"-126,0 0-17,0 0 58,0 0-3,0 0-61,0 0 9,6 0-16,-4 0 16,2 0 19,-2 0-1,5 0-10,-1 0-1,2 0-11,0 0 15,1-4-19,3 2-10,3-2 7,3 0-11,-1 0-7,10 0-10,-2 0 3,2 0 27,0 0-35,-4 2-1,6 0 8,-2 2-8,-2 0 7,2 0-7,-5 0 1,4 0 11,-1 0-11,0 0 0,-3 2 0,0 0 6,-2 2-7,-4-2 0,4 2 0,-6 0 6,-6-2-6,5 0-13,-5 0-6,-4 0-30,0 0-40,-2 0-55,-2 4-43,0-2-50,0 4-260</inkml:trace>
          <inkml:trace contextRef="#ctx0" brushRef="#br0" timeOffset="432649.1005">-91 10446 459,'0'0'173,"0"0"-102,0 0 28,0 0 20,0 0-48,0 0-32,0 0-19,-5 0 10,17 0 12,1 0 16,5 0-4,2-2 1,4 0-10,3-1-3,2 2-5,0 1-5,0-3-20,0 3-3,0-1 2,-3 1 1,3 0 4,0-3-7,-4 3-9,0-1 12,-3-3-11,2-1 4,-4 1 3,3 3 5,-8-3 5,-5 2 1,-4 2 1,-4 0 15,-2 0-9,0 0 1,0 0-13,0 0-12,0 0-2,0 0 0,0 0-43,0 0-35,0 0-58,0 0-52,0 0-145,0 0-497</inkml:trace>
          <inkml:trace contextRef="#ctx0" brushRef="#br0" timeOffset="433602.2057">272 10006 230,'0'0'249,"0"0"-174,0 0-43,0 0 95,0 0-3,0 0-27,0 0-10,-2-1 17,2 1-19,0 0-21,0 0-8,0 0 2,0 0-21,0 0-10,0 1 12,0 3 1,4-1 9,8 3-14,1-1-20,5 3 11,-1 2-15,8 3-9,0-1 15,-4-1-11,6 2-5,2-1 0,-2-1 0,0 2 9,0 1-8,0 2-1,-6 0 13,4 2 7,-7 0-1,7-2-2,-8 0-9,-1-2 18,-3-2-26,3 0 0,-3-2 9,-2-2-3,-1 0 2,-2 0 2,-3-4-10,-1 0 16,-2-2-16,-2-2 0,0 0 11,0 0-2,0 0 6,0 0 4,0 0-5,0 0 23,0 0-17,0 3-8,0-3 10,0 0-4,0 1 0,0 3 6,-11 6-1,-2 4 14,-3 4-16,-4 7 8,-4 1 5,-3 0-15,5 0 2,1 0-10,2-4-11,3-4 15,7-2-16,-2-6-1,9-2 1,-1-4 0,3 0-1,0-2 0,0 0-26,-2 0-5,2 2-45,-4 0-47,-1 0-49,1 0-89,0 0-88,4-4-414</inkml:trace>
          <inkml:trace contextRef="#ctx0" brushRef="#br0" timeOffset="442787.7517">1491 9920 468,'0'0'226,"0"0"-157,0 0-8,0 0 78,0 0-19,0 0-23,36-40-3,-34 34-22,2 0-18,-2 2 29,3 0-22,-3 0 23,-2 2-27,2-2-16,-2 2 19,0-2-11,3 0-6,-3-2-26,0-2-6,0 2 28,0-4-33,0 2-6,0 2 16,0-2-7,0 2-2,0 2 3,-5 0-10,3 0 13,-3 0-13,1 0 0,-5 2 8,7 0-7,-5 0 0,0 2-1,-1-2 0,-1 2 11,-3 0-11,6 0 0,-5 0 1,-1 0 7,-1 0-2,5 0-6,-4 0 7,1 0-1,0 0-6,-3 0 0,6 0 1,-4 6 5,-1 0-5,2 0-1,-5 2 13,3 0-7,4 2-6,-4 0 0,2-2 5,1 2-4,-3 2 0,7 0-1,-4 2 0,4-2-3,-1 2 3,3 0-3,0 0 3,-2 2 0,4 1 0,2-2-1,0 1 1,0 0-6,0-1 6,0 0-5,0-1 5,8 0 1,0-1 0,1-1-1,1-2 0,-2 0-7,7 0 7,-1 0-9,1 0 9,4 2 1,-4-2-1,1 2 0,-1 0 0,3 2 0,-3 0 0,-1 2-1,-1 2 1,1 0 1,-3-2 0,-5 0-1,6 0 0,-8-2 14,3 0-14,-3 1-5,-2-4 5,-2 1 0,2-2 15,-2 0-15,0-2 1,0 3 15,0-4-14,0 2 12,0-1 2,-6 0 13,-5-2 8,-3-1-13,1-1-14,-3 1 30,-1-3-28,-8 0 1,5-2 1,-4 0-3,-3 0 1,0 0-12,5 0 1,-5 0 6,2-4-7,6-2 0,-4 2-1,8 0 2,1-2-1,1 2 0,-1-3-37,8 2 9,-3-4-61,3 2-26,-2-1-43,6-5-37,2-3-27,0 0-89,0 4-205</inkml:trace>
          <inkml:trace contextRef="#ctx0" brushRef="#br0" timeOffset="444019.3246">1878 9726 90,'0'0'369,"0"0"-274,0 0-30,0 0 46,0 0-5,0 0-7,0 0-31,0-41-20,0 37 8,0 1-15,0 1-1,0 0-6,5-2-17,0 1 11,1-1-22,5 1-5,1 1 11,-1 0-11,-3 2 5,6-3-6,-3 3 1,0 0 21,-4 0-20,4 0 4,-2 0 20,-3 0-13,-4 7 4,6 3 16,-4 0-17,-2 4 31,-2 0-15,0-1-6,0 4 16,0-1-13,0 0-1,0 2-6,0 0 0,0-2 26,-6 0-16,-2-2-25,0 0 22,1 0-18,-6-2-10,6 2 18,-6-2-18,-1 3 14,-1-2-15,-1 1 1,3 0 8,0-1-9,-1-2 1,3-3 6,-1 0-6,8 1 13,0-4-14,-3-1-11,7 2 5,0-2 4,0 0-8,0 1 1,0-3 9,0 0-11,0 2 11,0-3-17,5 2 17,3-2 0,6 2 0,-1-3-1,3 0 1,-3 0-6,1 0 6,1 0 0,-4 0 2,3 0-2,-3 0 0,-2 0 0,0 0 1,-3 0 5,3 0-6,-5 0 0,4 0 0,-6 0 8,2 0-2,-4 0-6,0 0 6,0 0 2,0 0-8,0 0-9,0 0-10,0 0-104,0 0-133,0 0-551</inkml:trace>
        </inkml:traceGroup>
        <inkml:traceGroup>
          <inkml:annotationXML>
            <emma:emma xmlns:emma="http://www.w3.org/2003/04/emma" version="1.0">
              <emma:interpretation id="{D2983D65-D2CE-4434-B9EE-5DC7851E7AEC}" emma:medium="tactile" emma:mode="ink">
                <msink:context xmlns:msink="http://schemas.microsoft.com/ink/2010/main" type="inkWord" rotatedBoundingBox="5150,14773 6300,14772 6301,15477 5151,15478"/>
              </emma:interpretation>
              <emma:one-of disjunction-type="recognition" id="oneOf27">
                <emma:interpretation id="interp135" emma:lang="de-DE" emma:confidence="0">
                  <emma:literal>bis</emma:literal>
                </emma:interpretation>
                <emma:interpretation id="interp136" emma:lang="de-DE" emma:confidence="0">
                  <emma:literal>bies</emma:literal>
                </emma:interpretation>
                <emma:interpretation id="interp137" emma:lang="de-DE" emma:confidence="0">
                  <emma:literal>Dis</emma:literal>
                </emma:interpretation>
                <emma:interpretation id="interp138" emma:lang="de-DE" emma:confidence="0">
                  <emma:literal>bist</emma:literal>
                </emma:interpretation>
                <emma:interpretation id="interp139" emma:lang="de-DE" emma:confidence="0">
                  <emma:literal>biss</emma:literal>
                </emma:interpretation>
              </emma:one-of>
            </emma:emma>
          </inkml:annotationXML>
          <inkml:trace contextRef="#ctx0" brushRef="#br0" timeOffset="445788.57">2765 9734 129,'0'0'520,"0"0"-478,0 0-12,0 0 58,0 0 6,0 0 13,0 0-25,-6-18-6,6 18-5,0 0-29,0 0-18,0 0-1,-2 0-2,2 16 8,0 6 14,0 4-5,0 4 8,0 2-27,0 0-1,0 0-1,0-1-7,0-2 17,0 0-26,0-1-1,0 0 16,0-2-16,0 0 1,0 0-2,0-2 2,0 0 10,0 0-11,0-4 0,0-2-1,0-2 1,0-2-6,0-2 5,0 0-3,-5-2-6,3-1 7,2-2-17,-5 1 18,3-4-23,2 0-1,0-4 7,0 2 4,0-2 14,0 0-24,0 0-23,0-2 38,0-10-14,0-2-5,0-2 22,0 0 0,2 0-3,3 0 1,4 2-11,-3 0 18,5 0-2,-1 2 2,-2 0 1,1 2 1,-2 2 6,4 0-6,-4 4 0,1 0 0,2 0 0,-4 4 1,7 0-1,-1 0 8,1 0 10,3 0-18,-1 0-1,1 0 1,-1 0 8,4 2-7,-2 4-1,-3-2 1,1 2 19,-3 0-9,-4 0-9,3-2 18,-7 2-14,6-2 10,-6 2-1,-4 2 3,0 2 33,0 4-14,0 0-1,0 4 6,0 0-8,-2 0-5,-12-2 6,1-2-19,-1 0 23,1-4-26,-2-2-1,-1 1 14,-2-5-17,1 0 1,-6-4-5,6 0-4,-6 0 4,7 0-5,-1 0-9,-1 0 8,5 0-15,1-3-6,6 2-9,-1 1-17,5-3 6,2 3-49,0-1-38,0-6-23,11 1-158,3 1-204</inkml:trace>
          <inkml:trace contextRef="#ctx0" brushRef="#br0" timeOffset="446891.3514">3351 9884 864,'0'0'494,"0"0"-459,0 0-15,0 0 73,0 0 21,0 0-54,0 0-21,0-2-39,0 2-17,0 0 1,0 0-74,0 2-56,0 8-135,-2-4-637</inkml:trace>
          <inkml:trace contextRef="#ctx0" brushRef="#br0" timeOffset="446342.9638">3365 10175 588,'0'0'332,"0"0"-248,0 0-5,0 0 47,0 0-59,0 0-30,0 0 0,0-2 0,0 10 21,0 6 5,0 2-9,0 0 23,0 2-50,0-2-9,0 0-2,2-2-9,-2-2-5,5-3-2,-5-6-13,2 1 4,-2-4-53,0 2-14,0-2 3,0 0-15,0 0-24,0 0-38,0-2-76,0-5-99</inkml:trace>
          <inkml:trace contextRef="#ctx0" brushRef="#br0" timeOffset="447516.7956">3815 10203 628,'0'0'21,"0"0"-3,0 0 9,0 0 45,0 0 11,0 0 22,0 0-8,18-50 3,-18 42-28,0 0-7,0 0 24,0 0-33,-10 1-14,2 4 3,-1 1-33,-5 0-12,1 2-3,-3 0-6,1 0 9,-3 0 25,3 6-13,-6 4 17,8 2-28,5-2 31,-4 2-32,5-2-12,5 0 12,2 0-26,0-2-14,0 2 23,0 2-17,15-2 18,6 0-23,-1 0-17,7-2 19,-3 0-12,-2 0 23,5 0 26,-12 0 0,6 0 5,-11 2-5,2 0 0,-1-2 20,-9 2 8,5-2-4,-2 0 2,-3 2 1,-2-3 26,0 0-21,0 1-13,0-1 22,0-1 5,0-1-8,-2 2-4,-10-1-5,-1-2 28,-3 0-35,-1-3 7,-6-1 6,3 0-20,-4 0-15,4 0-3,-3-8-15,6-2 11,-3 1-56,1-1-16,4 2-33,7-1-54,0 4-65,4 0-177</inkml:trace>
        </inkml:traceGroup>
        <inkml:traceGroup>
          <inkml:annotationXML>
            <emma:emma xmlns:emma="http://www.w3.org/2003/04/emma" version="1.0">
              <emma:interpretation id="{689FE8A1-6420-45E6-ABBF-B07B478741A1}" emma:medium="tactile" emma:mode="ink">
                <msink:context xmlns:msink="http://schemas.microsoft.com/ink/2010/main" type="inkWord" rotatedBoundingBox="6901,14717 8262,14716 8263,15602 6902,15603"/>
              </emma:interpretation>
              <emma:one-of disjunction-type="recognition" id="oneOf28">
                <emma:interpretation id="interp140" emma:lang="de-DE" emma:confidence="0">
                  <emma:literal>auf</emma:literal>
                </emma:interpretation>
                <emma:interpretation id="interp141" emma:lang="de-DE" emma:confidence="0">
                  <emma:literal>anf</emma:literal>
                </emma:interpretation>
                <emma:interpretation id="interp142" emma:lang="de-DE" emma:confidence="0">
                  <emma:literal>auf,</emma:literal>
                </emma:interpretation>
                <emma:interpretation id="interp143" emma:lang="de-DE" emma:confidence="0">
                  <emma:literal>auf.</emma:literal>
                </emma:interpretation>
                <emma:interpretation id="interp144" emma:lang="de-DE" emma:confidence="0">
                  <emma:literal>aufr</emma:literal>
                </emma:interpretation>
              </emma:one-of>
            </emma:emma>
          </inkml:annotationXML>
          <inkml:trace contextRef="#ctx0" brushRef="#br0" timeOffset="449111.9712">4806 10197 537,'0'0'174,"0"0"-150,0 0 25,0 0 40,0 0-1,0 0 16,0 0-5,4-64-36,-4 56-3,0 2-4,-4-2 20,-7 2-46,0 2 17,-3-2-14,4 2-10,-11 2-1,6 0-6,-3 2-3,-5 0 28,6 0-25,-3 0 6,-3 8 0,4 4-6,-4 0 7,5 2-14,1 2-2,1 0 21,3 2-28,4 0-10,-3 0 10,10 2-10,2-2 9,0 0-24,0 0-7,2-4 20,12 0-30,6-5-12,0-2-1,5-5 1,-3-2-6,4 0-6,1 0-17,0-12 41,-7-3-9,5-6 9,-8-1 9,-1 0 4,4-4 12,-6 2-14,-6 2 7,3 2 24,-9 2 0,1 6 0,-3 1 34,0 6 26,0 3 13,0 0-23,0 2-21,0 0 4,0 0-32,0 0-1,0 8 26,0 6 2,0 2 5,-3 2-10,3 2-10,0-2 16,0 0-28,0 0 0,0 0 5,3 0-6,8-4 0,-2 0-18,-3-1-5,8-4 23,-3-3-16,1-3-1,1-3-4,3 0-6,-1 0 8,3-11-14,-3-5-11,8-2 12,-4-4-14,4-2-6,-3 0-22,-3-2-13,6 2 38,-7 4 16,-3 2-6,-7 4 39,4 6 8,-8 2 37,-2 3 24,0 3-14,0 0 10,0 0-26,0 0-23,0 0 12,0 3-2,0 7 19,-4 2-8,-4 4-8,4 2 22,4 0-15,-2 2-10,2 0 9,0 0-19,0 0-14,0 0 8,4-4-9,10-2 7,-1-2-8,3-4-19,-3-1 19,1-7-18,1 0-9,-2 0-10,3-11 0,5-7 15,-4-2-32,1-4-15,-1 2 27,-1-2-6,2 4 21,-9 2 14,2 4 13,-9 4 16,5 4 21,-7 2 17,0 4 17,0 0-8,0 0-10,0 0-24,0 0-28,0 8 48,0 6 2,0 2-10,0 2 10,0 0-15,0 0-17,0-2-15,0 0 2,7-2-12,6-2-33,3-2-54,12-6-29,-5-2-153,-3-2-637</inkml:trace>
          <inkml:trace contextRef="#ctx0" brushRef="#br0" timeOffset="450395.4751">5506 10243 212,'0'0'202,"0"0"-73,0 0 28,0 0-7,0 0-1,0 0-29,0 0-46,-29-12-29,29 12-9,0 0 1,0 0-26,0 0-10,0 0 33,4 0-25,6 0-2,5 0 12,5 0 19,9 0 4,9-4-20,2 0-21,5-2 26,-3 0-27,0-2 1,-9 2-1,-6 2-1,-9 0-14,-5 2-11,-11 0-10,-2 2 4,0-2-62,0 2-110,-4 0-354</inkml:trace>
          <inkml:trace contextRef="#ctx0" brushRef="#br0" timeOffset="449927.285">5651 9904 798,'0'0'220,"0"0"-220,0 0 0,0 0 29,0 0-28,0 0 25,0 0 45,13-2-42,3-4-10,-1-2-18,1-2 0,6-4 17,-6-2-18,2-2-26,-5 0 17,-2 0 9,-4 0 1,0 0-1,-5 2 8,-2 0 6,0 0-14,0 2 0,-9 3 0,0 2 15,-4 0-3,-6 5-12,2 1 0,1 3 20,-1 0-4,-4 0-3,3 2 3,3 12 9,-1 6 15,3 5 7,-1 6-2,1 3 10,7 4-14,-3 4 11,2 4-4,0 0 3,7 2-6,0 2-8,0 3-11,0-3 34,0 0-34,0 0-9,0-6 3,2-2-1,7-6-4,-6-4-10,-1-3-4,0-3 33,-2-5-34,5-2 13,-5-5 1,0-2-13,2-6 6,-2-2-7,0-2-28,0-2 18,0 0-47,0 0-22,0-4-13,0-8-57,0-4-4,0-2 14,0-2-45,0-8-37,0 4-39,0 2-79</inkml:trace>
        </inkml:traceGroup>
        <inkml:traceGroup>
          <inkml:annotationXML>
            <emma:emma xmlns:emma="http://www.w3.org/2003/04/emma" version="1.0">
              <emma:interpretation id="{387503C9-D0BC-47CA-9862-D565E90458A2}" emma:medium="tactile" emma:mode="ink">
                <msink:context xmlns:msink="http://schemas.microsoft.com/ink/2010/main" type="inkWord" rotatedBoundingBox="9041,14827 10228,14826 10229,15483 9042,15483"/>
              </emma:interpretation>
              <emma:one-of disjunction-type="recognition" id="oneOf29">
                <emma:interpretation id="interp145" emma:lang="de-DE" emma:confidence="0">
                  <emma:literal>den</emma:literal>
                </emma:interpretation>
                <emma:interpretation id="interp146" emma:lang="de-DE" emma:confidence="0">
                  <emma:literal>don</emma:literal>
                </emma:interpretation>
                <emma:interpretation id="interp147" emma:lang="de-DE" emma:confidence="0">
                  <emma:literal>dem</emma:literal>
                </emma:interpretation>
                <emma:interpretation id="interp148" emma:lang="de-DE" emma:confidence="0">
                  <emma:literal>das</emma:literal>
                </emma:interpretation>
                <emma:interpretation id="interp149" emma:lang="de-DE" emma:confidence="0">
                  <emma:literal>dan</emma:literal>
                </emma:interpretation>
              </emma:one-of>
            </emma:emma>
          </inkml:annotationXML>
          <inkml:trace contextRef="#ctx0" brushRef="#br0" timeOffset="451731.6354">6908 10291 553,'0'0'374,"0"0"-300,0 0-25,0 0-11,0 0 24,0 0 19,0 0 9,37-48-8,-30 40-6,-7 0-18,0-2 25,0-2-29,0-2-28,0-2 0,-2 0-17,-7 2-3,-5 0-6,-1 4-11,1 2 9,-3 2 2,-1 4 0,-5 0-6,4 2 12,-4 0 3,-4 0 0,5 6-9,-2 6 22,-1 2-22,7 2 0,3 0 0,1 2 0,1 2 1,9 0-1,2 0-9,2-2 7,0 0-6,0-2-7,0-1 6,8-6-11,7 0-9,6-6-8,-1-3-11,5 0 34,-4 0-23,4-10 11,0-8 17,-8-2-1,6-2 3,-7 0-3,-3-4 7,-5 2-7,4-2 10,-8 0-6,3-2 5,-5-2 2,0-5-2,-2-1-7,0 0-9,0 0 11,0 4-40,0 4 19,0 4 27,0 6 0,0 4 15,0 2 1,0 0-15,0 4 34,0 0-27,0 2-7,0 2 12,0 2-4,0 2 6,0 0-14,0 0-1,0 0 13,0 0-4,0 14-5,0 6 30,0 4-4,0 6 28,0 4 2,0 4-22,0 2 20,0 3-30,0-1-3,0-2 3,0-2-9,0 0-9,0-2 0,2-4-10,-2-4 31,0-2-25,0-4-5,0-6 7,0-2-7,0-4 3,0-6-4,6 0-41,-6-4 5,0 3-62,2-3-58,2 0-41,-2 0-104,5 0-338</inkml:trace>
          <inkml:trace contextRef="#ctx0" brushRef="#br0" timeOffset="453020.8684">7135 10227 424,'0'0'290,"0"0"-274,0 0-1,0 0 55,0 0 10,0 0 14,0 0 36,10 0-68,0 0-24,1 0-8,4 0-4,3 0-4,5-4-13,-4-4-8,6 0 11,-5-2-12,1 0 0,-6-2-1,-2 2 1,-6-2 9,-5 2-8,-2 0-1,0 2 25,0-3-15,0 4-3,-9-1 10,-9 2-16,2 0 20,1 4-11,-1 2-10,-1 0 16,-1 0-3,-2 0-7,4 6 10,-2 8-3,3 0 18,2 2-20,-1 2-9,3 2 20,-1 2-14,8 2-2,0 0-6,4-2 2,0 2-2,0-1 0,2-2-18,12-3 9,3-2-23,-1-3-5,6-8-8,-2-2-9,7-3-16,-2 0 11,2-7-19,-4-8 13,2-7-31,4-1 14,-4 1 4,-5 0 17,2 2 53,-6 4 8,-3 2 28,-7 6 22,2 2-1,-4 4 26,-4 2-4,2 0-5,-2 0-17,0 0-43,0 0 9,2 8 41,3 4-21,-1 0-5,-2 4 8,0 0-12,8 2 7,-6 1-22,5-4-11,-5 2 14,6-4-13,-6 0 1,-2-3-1,0-6 0,-2 0 8,5-4-9,-5 0 0,0 0 2,0 0-2,0 0-1,0 0-14,0-12-4,0-5 18,4-1-16,-2-2-11,7-2 9,-2 0 1,4 2-7,-2 4 22,0 0 3,2 4 5,-2 2-5,-2 0 0,6 2 9,-9 2-7,7 0 4,-1 2-6,-4 2 6,5 0 2,-7 2-8,8 0-1,-10 0 1,7 0 0,-7 0 1,8 0 0,-6 0 5,0 2 27,3 2-27,-3 2-6,5-2 23,-4 0-4,-3 0 3,7 2 4,-5 0-3,-2 0 18,5 0-21,-2 0-1,-3 4 21,0-2-5,5 2 5,-5 0-2,-2 0-11,0 0 30,0 2-31,0-2-7,0 3 12,0-2-3,0 1 2,0-2 8,0 2-18,0-3 23,-2-2-38,0 1-3,2-1 8,0-4-10,0 4 0,0-3-7,0 0-34,0 0-19,0-1-59,6 4-56,10-3-68,4-2-288</inkml:trace>
        </inkml:traceGroup>
        <inkml:traceGroup>
          <inkml:annotationXML>
            <emma:emma xmlns:emma="http://www.w3.org/2003/04/emma" version="1.0">
              <emma:interpretation id="{E6D6EBF7-85AC-492D-8489-06A0AF0057F2}" emma:medium="tactile" emma:mode="ink">
                <msink:context xmlns:msink="http://schemas.microsoft.com/ink/2010/main" type="inkWord" rotatedBoundingBox="10703,14620 13955,14617 13956,15736 10704,15738"/>
              </emma:interpretation>
              <emma:one-of disjunction-type="recognition" id="oneOf30">
                <emma:interpretation id="interp150" emma:lang="de-DE" emma:confidence="0">
                  <emma:literal>Äquator</emma:literal>
                </emma:interpretation>
                <emma:interpretation id="interp151" emma:lang="de-DE" emma:confidence="0">
                  <emma:literal>Äquatorr</emma:literal>
                </emma:interpretation>
                <emma:interpretation id="interp152" emma:lang="de-DE" emma:confidence="0">
                  <emma:literal>Ä-quator</emma:literal>
                </emma:interpretation>
                <emma:interpretation id="interp153" emma:lang="de-DE" emma:confidence="0">
                  <emma:literal>Äquatar</emma:literal>
                </emma:interpretation>
                <emma:interpretation id="interp154" emma:lang="de-DE" emma:confidence="0">
                  <emma:literal>Ä-quatar</emma:literal>
                </emma:interpretation>
              </emma:one-of>
            </emma:emma>
          </inkml:annotationXML>
          <inkml:trace contextRef="#ctx0" brushRef="#br0" timeOffset="454710.4801">8296 10235 1007,'0'0'146,"0"0"-146,0 0 23,0 0 19,0 0 28,0 0 14,0 0-12,13 0 13,1 0-23,1 0-6,5 2-23,7 0-26,1 0 17,1 0-24,4 0 0,2-2 4,-4 2-3,-5-2-1,-6 0 0,-2 2 1,-7-2 14,-2 0-15,-7 0-13,-2 0 4,0 0-32,0 0-33,0 0-16,0 0-54,0 0-89,0 0-257</inkml:trace>
          <inkml:trace contextRef="#ctx0" brushRef="#br0" timeOffset="454209.4197">8404 10370 443,'0'0'206,"0"0"-150,0 0 41,0 0 23,0 0-15,0 0-1,0 0-8,0 7-22,0-7 14,0 0-21,0 0-6,0 0-3,0 0-8,0-1-5,0-9-23,0-7-16,12-2 15,1-4-21,0-3 1,3-2 5,-3-2-4,3 0 4,-3-4-6,1 0 0,-5 0 8,-3-1-8,1 2-2,-2-2 2,-3 3 0,2 2 0,1 2-1,-1 4 1,-4 6 7,0 6-6,2 4 16,-2 6 18,0 0-5,2 2-7,-2 0-23,0 0 0,5 0 0,-5 0 0,0 0-13,0 0 5,2 4 6,1 6 1,-1 4 1,0 4 0,5 2 23,-3 0-17,0 2 5,3 0 5,-2 4-8,6 0 22,-7 1-4,5 1-11,-5-2 27,6-2-27,-6 0-5,5-2 6,-5-2-7,-2 0-1,8-2-8,-6 0 0,-2-2 4,0 2-3,5-4-1,-5 0 0,0-2 1,0-1 2,4-6-3,-4-1-1,0-2-8,-2 0 1,2-2-32,-2 0-7,0 0-25,0 0 2,0 0-44,0 0-51,0 0-22,0 0-162,-6-8-396</inkml:trace>
          <inkml:trace contextRef="#ctx0" brushRef="#br0" timeOffset="455250.1516">8504 9567 392,'0'0'99,"0"0"-48,0 0 35,0 0-1,0 0 25,0 0 24,0 0-6,-10-5-18,10 5-8,0 0 12,0 0-10,0 0-1,0 0-50,0 0-14,0 5 8,0 8-11,0 1-22,0 1-14,0 3 1,0-1-16,0-1 9,0-5-44,0 2-28,0-5-47,0-2-34,4-4-55,-2 0-106,2-2-223</inkml:trace>
          <inkml:trace contextRef="#ctx0" brushRef="#br0" timeOffset="455724.4621">8504 9567 829</inkml:trace>
          <inkml:trace contextRef="#ctx0" brushRef="#br0" timeOffset="455725.4651">8504 9567 829,'119'77'117,"-119"-77"-69,2 0 26,-2 0 40,0 0-2,2 0-11,-2 0-40,2 0-16,1 4 12,4 6 30,-3-1-58,7 2-17,-7-1-8,8 0-4,-6 0-43,15-2-84,-8-3-105,-5 0-406</inkml:trace>
          <inkml:trace contextRef="#ctx0" brushRef="#br0" timeOffset="456873.2594">9229 10123 537,'0'0'232,"0"0"-173,0 0-38,0 0 25,0 0 49,0 0 11,0 0 5,0 0-21,0-54-23,0 49 17,0 1-32,-9 0-14,2 1 11,-4-1-31,5 0-4,-5 1 18,-3-1-1,1 3 20,-3 1-28,1 0-11,-3 0 25,-3 0-17,2 0 5,-4 1-2,3 10-11,-2 0 6,4 4-17,1 1-1,-4 0 21,10 4-21,0 0-9,0 0-4,7 0-5,-4-2 12,8 2 6,0-2-33,0 0 5,0-2-15,12 0 5,3-2-17,8-4-8,-3-1 18,2-8-7,-2-1-16,7 0 11,-2 0-8,-4-14 8,6-4 2,-2-2-11,-7-4 5,4 2-9,-6-2-8,-8 0 13,4 2-1,-8-2 34,1 2 19,-3 4 13,-2 0 9,0 5 20,0 4 26,0 5 62,0 2-2,0 2-51,0 0-35,0 0-28,0 4 38,0 10 11,0 4 2,-2 6 13,-5 4-4,5 4-3,-3 2 3,3 6-4,-3 2 28,1 3-27,4-2 0,-2 1 8,2-1-17,-2-5-14,-3-2-12,3-4-15,0-2 24,2-4-32,-2-6 0,-1-4 10,1-4-10,2-6-6,0-2-27,-5-4-44,5 0 1,-4 0-90,0-4-53,-3-8-101</inkml:trace>
          <inkml:trace contextRef="#ctx0" brushRef="#br0" timeOffset="457377.9536">9015 10494 831,'0'0'368,"0"0"-368,0 0-40,0 0 40,0 0 45,0 0 14,0 0-4,71 0-30,-48-5 8,1 2-32,5-1 6,5 0-7,-3-3-8,0 4-21,-2-3-34,0 1-58,11 0-22,-9 3-63,-8-2-68</inkml:trace>
          <inkml:trace contextRef="#ctx0" brushRef="#br0" timeOffset="458059.0162">9559 10037 884,'0'0'124,"0"0"-94,0 0-11,0 0-19,0 0 38,0 0 8,0 0 13,-31 41-17,19-23-5,6 5-4,-3-1-17,-3 2-16,8 2 14,-5-2-1,7 0-13,0-2 0,2-2 0,0-4-6,0-1-19,0-4-23,11-1 11,-3-4-21,4-1 11,3-4 10,1-1 5,7 0 12,-6 0 5,6-6-11,-6-6 25,-1-2-14,2-2 8,-5-4-2,0-2-8,1-2 10,-3 0-15,1-2-2,-6 0 23,5 2-17,-5 2 10,4 4 8,-8 2 15,5 5 21,-5 3 10,0 5 15,-2-1 20,0 4-16,0 0-19,0 0-16,0 0-21,0 0 11,0 7 5,0 10 4,-9 3 23,5 1-8,0 6 1,-2-1-2,4 0-11,2 0 22,0-2-28,0-2-15,0-2 12,0-2-23,8-2 0,-2-4 0,3-2-29,-3 0-18,4-4-56,1-6-45,-7 0-20,2 0-198</inkml:trace>
          <inkml:trace contextRef="#ctx0" brushRef="#br0" timeOffset="458817.1683">10189 10223 636,'0'0'147,"0"0"-60,0 0 62,0 0 14,0 0-46,0 0-9,0 0-26,27-60-39,-27 50 28,0 2-29,-4 0-8,-10 2 20,-1 2-40,-6 0-2,2 2 4,-8 2-16,0 0 33,-2 0-33,0 2 10,0 10 22,0 2-7,2 2-6,8 0 3,-2 0-21,13 2 5,-4 0-6,12 2-25,0 0 8,0 2-10,0-2-11,16-2-14,-1-2-33,10-3 17,4-9-18,2-4-20,0 0-4,0-4-18,3-13 11,-5-5-13,-7 0 16,1-4 69,-8 2-14,-4 0 26,-6 6 21,-5 2 24,0 6 12,0 4 207,0 2-37,0 4-80,-5 0-34,-2 0-32,5 12 52,0 2-23,0 2-23,0 2 0,2 0-32,0 2 11,0-2-31,4 0-2,12 1 0,-3-6-9,0 1-55,3-4-48,9-2-61,-8-3-68,-1-5-258</inkml:trace>
          <inkml:trace contextRef="#ctx0" brushRef="#br0" timeOffset="459969.8052">10274 10145 887,'0'0'333,"0"0"-291,0 0 29,0 0 17,0 0-18,0 0-2,0 0-12,4-2-20,9 2-23,10 0 7,4 0-9,4 0-11,2 0 7,7 0-7,3 2-30,-5 2 1,-5 0-53,-2 0-50,-6-4-87,-10 0-148,-10 0-416</inkml:trace>
          <inkml:trace contextRef="#ctx0" brushRef="#br0" timeOffset="459469.968">10474 9792 182,'0'0'790,"0"0"-746,0 0-43,0 0 51,0 0-20,0 0 48,0 0 38,0 14-16,0 2-5,0 2 11,0 4-30,0 4 7,0 2-28,-4 2 3,-5 2-17,3 0 2,-4 3 13,-1 1-28,5-3-10,-5 2 25,1-3-31,4-2 2,2 0 4,-3-4-19,5-4 7,2 1-8,0-4 0,0-2 6,0-3-6,0-3 0,0-3 0,0 0-9,0-3 7,0-1-24,0-3-4,0 3 23,9-1-32,-1 1 0,13-2-8,-2-2-4,10 0-9,4 0-28,6 0-10,-6-2 60,1-5-128,-7 3 8,-8 0 65,-5 0-47,-10 1-2,-4-1-34,0-3 20,-8 1-232</inkml:trace>
          <inkml:trace contextRef="#ctx0" brushRef="#br0" timeOffset="461152.9153">10978 10163 674,'0'0'263,"0"0"-197,0 0-2,0 0-5,0 0-58,0 0 54,0 0-27,7-76 18,-7 71 41,-9 4-26,-3 1-5,4 0-5,-13 0-22,2 1 35,-8 12-19,0 3 33,5 0 2,0 2-20,6 0-26,3 0-20,1 2-6,10 0-16,2 0-6,0-2-30,9 2 6,9-2-15,9-3-27,2-4-9,2-4 8,0-7 8,0 0-26,-2 0 15,-4-11 28,-1-5 8,-8-4 10,-3-2 15,-9-2 9,-1 4 5,-3 0 9,0 2 6,0 4 49,-5 4 19,-8 2 30,2 2-12,-3 4-14,6 2 8,-6 0-19,-1 0 1,2 2-5,1 8-15,1 0-21,7 2-26,4-2-1,0 0 0,0 0-46,2 0-3,15-2-10,8 0-11,4-2 2,2-2-3,7-2-10,-7-2 37,2 0 2,-1 0 9,-12 0 18,0-4 15,-2-2 0,-9 2 10,2 2 12,-9 2 43,7 0-22,-7 0-9,8 0 5,-4 0-7,5 6 7,-5 2 8,4 2-11,1 0 21,-5-2-16,4 2-8,-6-2-11,5 0-4,-5-2-7,-4-2-11,2 0 2,-2-4 11,0 0-12,0 0 6,0 0 6,0 0-6,2 0-7,3-4-10,-2-8-21,-3-2 16,0-6-36,0-2-12,0-4 2,0 0 13,-3 0 32,-6 4 7,3 4 9,-3 4 46,-1 4 18,6 2 19,4 5 17,0 2 4,0 1-11,0 0-41,0 0-41,0 0 32,10 0-41,3 0-1,5 0 12,-1 0 2,10 0-7,-2 0-8,-3 4 0,2 2 0,-4-4 0,-5 1-11,-3 0 11,-1-3 1,-9 2-1,-2-2-18,0 0-21,0 0-3,0 0-110,0 0-92,0 0-163</inkml:trace>
        </inkml:traceGroup>
        <inkml:traceGroup>
          <inkml:annotationXML>
            <emma:emma xmlns:emma="http://www.w3.org/2003/04/emma" version="1.0">
              <emma:interpretation id="{35E8B776-6AC3-4EC7-8733-93A8486EB45C}" emma:medium="tactile" emma:mode="ink">
                <msink:context xmlns:msink="http://schemas.microsoft.com/ink/2010/main" type="inkWord" rotatedBoundingBox="14597,14602 18100,14600 18101,15454 14598,15457"/>
              </emma:interpretation>
              <emma:one-of disjunction-type="recognition" id="oneOf31">
                <emma:interpretation id="interp155" emma:lang="de-DE" emma:confidence="0">
                  <emma:literal>überdeckt</emma:literal>
                </emma:interpretation>
                <emma:interpretation id="interp156" emma:lang="de-DE" emma:confidence="0">
                  <emma:literal>über deckt</emma:literal>
                </emma:interpretation>
                <emma:interpretation id="interp157" emma:lang="de-DE" emma:confidence="0">
                  <emma:literal>Über deckt</emma:literal>
                </emma:interpretation>
                <emma:interpretation id="interp158" emma:lang="de-DE" emma:confidence="0">
                  <emma:literal>üben deckt</emma:literal>
                </emma:interpretation>
                <emma:interpretation id="interp159" emma:lang="de-DE" emma:confidence="0">
                  <emma:literal>Üben deckt</emma:literal>
                </emma:interpretation>
              </emma:one-of>
            </emma:emma>
          </inkml:annotationXML>
          <inkml:trace contextRef="#ctx0" brushRef="#br0" timeOffset="463877.2333">12250 10059 651,'0'0'134,"0"0"-56,0 0 29,0 0-9,0 0-25,0 0-4,0 0 25,7-4-36,-7 4-6,0 0-18,0 0-11,0 0-4,0 0-19,0 0 0,0 0 27,0 0-11,0 0 2,0 0 3,0 0-12,0 0-9,0 0 8,0 12 11,-9 3 41,5 4-25,-8 3-15,8 0-6,-5-2-13,0 2 16,3-2-17,3-2 0,-4-2-4,3 0 4,4-2 0,0-2-1,0-2-16,0 0 11,0-1-22,4-4 9,10-3 18,6 0-22,0-2-8,3 0 14,-4 0-17,6-9 11,-5-6-15,-3-3 0,4 0 24,-5 0-11,-5 0 8,-3 0-1,4-2-1,-3 2 18,-5-2-14,0 2 4,3 0 9,-5 0 1,-2 5 1,0 4 0,0 0 11,0 8 17,0-2-11,0 3-1,0 0 10,0 0-13,0 0-7,0 0 10,0 0-4,0 0 12,0 0-9,0 0-9,0 15 32,0 1-8,0 4 9,0 4 1,0 0-24,0 0 25,0-2-28,0-2-12,0-4 13,0-2-12,0-4-2,0-2 0,5-2-23,2-2-24,-1 0-40,10-4-22,-1 0-39,-2 0-236</inkml:trace>
          <inkml:trace contextRef="#ctx0" brushRef="#br0" timeOffset="464471.654">12310 9928 945,'0'0'168,"0"0"-102,0 0 30,0 0-6,0 0-22,0 0-10,0 0-26,52-4-31,-39 4 24,5 0-25,-1 0-1,6 0 1,4 0-32,0 0-41,6 0-56,-6 0-142,-8 0-84</inkml:trace>
          <inkml:trace contextRef="#ctx0" brushRef="#br0" timeOffset="465061.0726">12693 9653 684,'0'0'100,"0"0"-80,0 0 32,0 0 23,0 0 2,0 137 21,-4-91-7,-5 4-8,5 1-8,0-6-17,-3 0-26,4-5-21,3-4-9,-2-4 7,0-6-8,2-4-1,0-8 0,-5-4-1,5-4-10,0-4-13,0-2-12,0 0 36,0 0-33,0-10-14,0-8-3,7-2 12,0-4 18,6 0-11,0 0 4,3 4 26,-1 0-25,6 6 22,-3 0 4,-1 3 0,6 4 8,-7 3-7,3 1-1,6 3 26,-5 0-26,4 3 0,1 6 2,-3 4 8,1-2 13,-6 2-1,-1-1-4,-5-2 23,-2 2-14,-7-1 13,-2 2 5,0-1 4,0 0 0,-9 2-12,-6 2-3,-3-4 22,-7 2-30,4-4-6,-6-4 18,-2 0-19,-5-4-19,3-2-3,0 0-35,2 0 11,2 0-33,7-2-20,0-4-17,13 2 24,0 0-30,7 2-57,9-2-99,9 2-100</inkml:trace>
          <inkml:trace contextRef="#ctx0" brushRef="#br0" timeOffset="466054.2221">13168 10121 666,'0'0'102,"0"0"-56,0 0 22,0 0-17,0 0-9,0 0 3,0 0-34,98 22-11,-73-20 15,-8-2-15,8 0 0,-3 0-1,1 0 1,-4-4 0,2-8-4,-6 0-19,-8 0 22,2-2-9,-9 1 3,0-1 7,0 1 1,-4-1 18,-10 1-18,-6 3 1,2 1 20,-7 5 11,2 1-1,-6 3-7,-5 0-15,0 11 19,3 7-16,0 4 7,5 2 50,3 2-20,7-2-18,12 0-29,4-2 6,0-2-18,0-2 8,6-2-9,15-2 8,-3 0-7,9-4-17,-6 0-10,6-2-20,2-2 8,0-2-30,0 0 21,-2-4 20,0 0-30,-3 0 18,-6 0 10,0-4 28,-3-4 11,-4 0 0,1 2 8,-8 0 30,-2 4 17,3 0 3,-5 2-1,2 0-18,-2 0-1,0 0-28,2 2 16,0 8 9,3 0-15,2 2-10,-1-2-9,3 1-1,-5-4 18,4 0-18,-6-2-5,-2-3 5,0-2 1,2 0 0,-2 0 8,0 0-8,0 0 31,2-10-32,0-4-1,3-4 1,-3-4-23,-2-2 12,0-2-8,0 0-13,0-2 32,-9 2-10,-5 1 10,1 6 0,5 2 33,-4 10 41,8 0 30,-1 6 5,5-2-3,0 3-75,0 0-30,7 0-1,2 0 0,11 0 6,-2 7-6,9-1 1,-3-1 16,-2 2-17,3-1-24,-7-2-19,4 0-17,-6-2-10,-3 0-23,-4 2-62,0-2-44,-5 0-112</inkml:trace>
          <inkml:trace contextRef="#ctx0" brushRef="#br0" timeOffset="466911.5074">14068 10309 776,'0'0'135,"0"0"-112,0 0 29,0 0-3,0 0 3,0 0 9,0 0 8,40-28-22,-35 16 8,-5 2 22,0-4-15,0 2-20,0-4-10,0 2-17,-9-2 11,-6 0-6,-8 4 2,5 2-9,-8 6-4,1 4 24,3 0-1,-5 0 6,10 12 18,-2 6-47,11 0-9,-2 2 0,8 2-21,2 0 12,0 0-7,0 2-8,7-1 2,4-4-25,2-1-4,1-4 6,-1-2-7,3-6-5,-3-3-13,3-3 22,-1 0 40,1-17-5,-1-7-3,4-6 3,-9-4-21,4-4 14,-1-2 1,-4-2 9,-2-4 9,0-4-6,-5-4 7,0 0 5,-2-3-5,0 5 1,0 8 0,0 12 12,0 8 55,0 10-13,0 8-7,0 4-5,0 2-17,0 0-21,0 10-4,0 12-1,0 8 35,0 4-9,0 4 16,7 4 1,-3 2-13,-2 3 24,2-3-15,4 0-12,-8-4 11,2-2-22,0-4-15,-2-2-1,2-6-6,3-6 5,-5-4-31,2-3-58,0-6-33,2-7-62,6 0-143,-6 0-612</inkml:trace>
          <inkml:trace contextRef="#ctx0" brushRef="#br0" timeOffset="467452.0891">14336 10233 717,'0'0'215,"0"0"-201,0 0 2,0 0 22,0 0 10,0 0 4,0 0-28,91 12-3,-71-12-20,-2-2-1,7-8 17,-6-4-17,4 0-28,-5-4-43,-3 2-36,-1 0 27,-3 2 13,-9 0 60,-2 1 7,0 4 52,0-1 32,-7 2 27,-3-1-29,-9 4-11,-1 1-8,3 2-17,-10 2 24,2 0-28,0 0 1,1 11 12,-2 4 12,1 3 16,5 2-26,-3 2-19,8 2 5,-1 2-8,7 0-21,3 0-5,6-2-9,0-2-1,0-2-40,15-4-32,10-4-54,20-10-39,-5-2-66,-7 0-133</inkml:trace>
          <inkml:trace contextRef="#ctx0" brushRef="#br0" timeOffset="467933.607">14868 10225 107,'0'0'587,"0"0"-512,0 0 43,0 0 15,0 0 2,0 0-27,0 0-25,36-58-8,-34 46 5,-2 0-3,0-2 35,0 2-24,0 0-21,0 2 2,-13 0-12,-3 6-30,-8 1-14,-5 3-12,-2 0 52,-12 4-20,3 13 2,5 1 11,1 0-12,12 2-6,6-2-15,7 0-12,9 0-2,0 0-15,4 0-14,19-2-11,2 0-15,6-2-16,0-4-22,7-4-20,-1-4-7,2-2-48,1 0-13,4-26-86,-3 2-104</inkml:trace>
          <inkml:trace contextRef="#ctx0" brushRef="#br0" timeOffset="468614.4755">15055 9543 1032,'0'0'94,"0"0"-68,0 0 25,0 0 4,0 0 16,0 145 0,0-99-19,-2 4-18,0-2-11,-2 0 32,-5 0-11,-1-2-8,4-1-10,2-4-15,-5-5 3,7-5-7,-1-7-7,-2-6 15,5-6-15,0-4-2,0-6 2,0-2 0,0 0 12,0 0-12,10-10 0,3-6 35,7-4-29,2-2-3,0 0-3,3 2 2,0-1-4,-4 3-7,2 4 8,-3 0-9,-2 6 4,-9 0-15,0 5-1,-5-1 1,-2 1-9,3 2 3,-3 1-13,1-3 13,1 1-39,-2 0-16,3-1-18,-5 0-13,0 2 1,0 1-31,0 0-35,-7 0 59,-7 0 74,6 1 13,-5 9 32,-1 1 24,3 3 33,5-3 39,-4 4 34,8-1 43,-5 0-30,7 0-17,0 2 8,0 0-25,0 0-16,13 0-41,3 0-27,5 0 9,-6-2-33,7-2-1,-2-2 0,2-2-54,1-4-26,2-2-60,-4-2-29,0 0-64,-5-6-127</inkml:trace>
          <inkml:trace contextRef="#ctx0" brushRef="#br0" timeOffset="469636.8125">15358 9995 1088,'0'0'686,"0"0"-605,0 0 74,0 0-32,0 0-72,0 0 2,0 0-21,50-22-32,-29 19-3,11-1-59,1 2-17,-2 0-52,8 0-70,11-3-70,-7-2-62,-7 1-210</inkml:trace>
          <inkml:trace contextRef="#ctx0" brushRef="#br0" timeOffset="469161.5811">15494 9641 396,'0'0'841,"0"0"-750,0 0-57,0 0 1,0 0-17,0 0 11,0 0 54,0 65-16,-4-33 28,-7 4 33,4 2-31,0 0-15,3 0 4,-5-2-27,7 2-7,-5-4-14,3 1-10,2-3 24,-1-2-19,-4-4-14,3-2 12,4-2-13,-2-2-11,0-2 1,-3 0-7,3-4 7,2 0-8,0-2-13,0-2 13,0-2-12,0-2-10,0 0 0,7-4-23,3 2 28,11-2-47,-3-2 1,8 0 10,1 0-30,0 0-12,-5-4-23,3-4-33,-8 2 4,1-2-21,0 0-39,-2 0-26,-8 0 39,-1 0-129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57:43.88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0-1 641,'0'0'316,"0"0"-245,0 0 40,0 0 40,0 0-45,0 0-22,0 0 10,0 0-33,0 0-37,0 0-7,4 0 31,5 0-33,5 0 1,1 0-9,5 0-5,3 0-2,3 0-2,-6 0-29,3 0 30,-6 0-36,-5 0 0,-6 0 1,3 0-24,-9 0-14,2 0-22,0 0-56,-2 0-68,0 0-79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58:58.72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05512-D0C4-45AC-B4EF-0BD6DEEA467E}" emma:medium="tactile" emma:mode="ink">
          <msink:context xmlns:msink="http://schemas.microsoft.com/ink/2010/main" type="writingRegion" rotatedBoundingBox="18729,6172 21485,6172 21485,6908 18729,6908"/>
        </emma:interpretation>
      </emma:emma>
    </inkml:annotationXML>
    <inkml:traceGroup>
      <inkml:annotationXML>
        <emma:emma xmlns:emma="http://www.w3.org/2003/04/emma" version="1.0">
          <emma:interpretation id="{4F21BE58-CFC9-4802-B944-EF6C1C7930B4}" emma:medium="tactile" emma:mode="ink">
            <msink:context xmlns:msink="http://schemas.microsoft.com/ink/2010/main" type="paragraph" rotatedBoundingBox="18729,6172 21485,6172 21485,6908 18729,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555836-1EBB-4DCA-9B13-3EBE134469FA}" emma:medium="tactile" emma:mode="ink">
              <msink:context xmlns:msink="http://schemas.microsoft.com/ink/2010/main" type="line" rotatedBoundingBox="18729,6172 21485,6172 21485,6908 18729,6908"/>
            </emma:interpretation>
          </emma:emma>
        </inkml:annotationXML>
        <inkml:traceGroup>
          <inkml:annotationXML>
            <emma:emma xmlns:emma="http://www.w3.org/2003/04/emma" version="1.0">
              <emma:interpretation id="{643AA55B-B049-4A8E-8606-1BC2B37E94A9}" emma:medium="tactile" emma:mode="ink">
                <msink:context xmlns:msink="http://schemas.microsoft.com/ink/2010/main" type="inkWord" rotatedBoundingBox="18729,6172 21485,6172 21485,6908 18729,6908"/>
              </emma:interpretation>
              <emma:one-of disjunction-type="recognition" id="oneOf0">
                <emma:interpretation id="interp0" emma:lang="de-DE" emma:confidence="0">
                  <emma:literal>m</emma:literal>
                </emma:interpretation>
                <emma:interpretation id="interp1" emma:lang="de-DE" emma:confidence="0">
                  <emma:literal>-</emma:literal>
                </emma:interpretation>
                <emma:interpretation id="interp2" emma:lang="de-DE" emma:confidence="0">
                  <emma:literal>r</emma:literal>
                </emma:interpretation>
                <emma:interpretation id="interp3" emma:lang="de-DE" emma:confidence="0">
                  <emma:literal>_</emma:literal>
                </emma:interpretation>
                <emma:interpretation id="interp4" emma:lang="de-DE" emma:confidence="0">
                  <emma:literal>n</emma:literal>
                </emma:interpretation>
              </emma:one-of>
            </emma:emma>
          </inkml:annotationXML>
          <inkml:trace contextRef="#ctx0" brushRef="#br0">15248 859 515,'0'0'238,"0"0"-207,0 0-30,0 0 57,0 0 69,0 0-40,0 0 2,0-4-12,0 2-29,0 2-2,0-2 12,0 0-8,2 2 0,0 0-2,8 0-3,-6 0-17,0 0-9,3 0 12,-5 0-17,0 0 4,2 0 9,4 0-3,-6 0 22,2 6-34,5-2 1,-7 3 12,8-4-16,-8 4 0,4-2 4,1 1-7,-3 1 20,-2 1-19,6-1 2,-6 1 25,0 2-9,0 2 6,0-2-5,3 3-15,-3-1 22,-2 2-27,2-2 4,-2 2 6,2 0 5,-2 0-21,0 2 13,0-2-4,2 0 16,-2 2-19,2 0-4,-2 0 26,5 0-13,-2 2 7,-3 0-2,0-2-18,0 1 17,2-2-18,-2-1-1,2 0 19,0-2-10,-2 1-9,5-4 0,-5 0 0,0 0 6,2 0-6,-2-1 0,0 0 4,0-1-4,0 2-1,0-4 1,2 2 1,-2-1 2,0-2-3,2 0-10,-2-3 9,2-1 1,-2 3-15,0-3 7,5 0 0,-5 0 6,0 0-20,0 0-1,2 0 22,-2 0 1,0-8-17,2-2 16,-2-6 2,0-3-2,3 0 0,1-3-11,1 0 10,-3-1 2,0 3-6,0 0 6,0 0 0,3 0 4,-3 0-4,-2 0-2,2 0 2,3 0 0,-3-2 0,3 0-1,-3 0 2,-2 2 9,4 0-10,-2 2 0,3 1 6,-5 3 0,0 4 4,2 1 1,-2 0-10,0 1 19,0 0-20,0 1 1,0-4 5,0 1-6,0-2 0,0 2-1,0 2 1,0 0 6,0 0-6,0 2-3,2 0 3,0-2 0,-2 2 0,2 0-1,1 0 2,-3 0-1,5-2 0,-3 2 0,-2-2-1,0-2 1,2 2-1,0 2 1,0 0 0,-2 2 3,5 0-3,-5 4 0,0 0 2,0 0-2,0 0 1,0 0-1,0 0 6,0 0-11,0 0 5,0 0-13,0 0 7,0 0-1,0 0 1,0 0 4,0 0 1,0 0-1,2 0 2,0 0 0,8 0 5,-4 0 2,5 0 5,1 0 0,-2 0-12,3 0 30,1 0-23,-1 0 1,-1 0 9,-1 0-6,2 0-1,-4 0 8,2 0-12,0 0 29,3 0-12,-1 0-13,-5-4 18,6 2-8,-1 0-6,-1-2-1,1 2-12,1 2 14,-8-2-14,5 2 5,-2 0 7,7 0-6,-3 0 4,3-2 5,-1 2 1,3 0 14,5 0-30,-4-2 5,6 2 4,-7-2-2,7 0-7,-6 0 12,4 0-12,-1-2 21,-2 2-22,-2 2 0,2-2 5,0 2 1,-4-2 0,1 0 8,6 2-13,-8-2 13,5 2-14,3-2 0,4 2 3,-6-4-2,6 2 0,-2-2 4,4 2-4,-2 0 16,-7 0-17,4 2-6,-2 0 6,1 0 6,-8 0-4,3 0-2,3 0 1,-6 0 15,1 0-16,-1 0 0,3 0 1,-1 0 0,4 0 1,-1 0-2,2 0 1,5 0 14,-3 0-14,3 0 0,0 2 5,0-2-6,-1 0 0,3 0 0,-2 2 1,-5-2 6,5 2-7,-2 0-4,1 0 4,-6-2 0,5 2 7,-8-2-7,6 2 1,-5-2 2,-1 2-3,6-2-2,-3 2 2,5-2 1,-6 2 6,6-2-7,2 2 0,-5 0 3,0 0-3,0 0 0,1 0 0,2-2 0,-6 0 0,6 0 0,-5 0 1,2 0 8,0 0-9,1 0-5,-4 0 5,2 0 0,-5 0 5,-3 0-5,3 0 0,-3 0 4,0 0-4,3 0 0,-1 0 0,5 0 2,3 0-1,4 0-1,2 0 0,0 0 11,2 0-11,0 0 0,-5 0 0,1 0 1,-7-2 10,-5 0-5,-1 0-5,-5 0 18,-3 0-19,2 0 6,-2 2 5,3-2-2,3 0-2,-6 0-7,3 0 1,-3 0 16,1 2-17,-2-2-1,-1 2 1,-4 0 0,0-2 7,0 2-7,0 0-19,0-2-12,-6 2-107,-37 0-146,5 0-266,-7 0-604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53:09.95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</inkml:brush>
    <inkml:brush xml:id="br3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5F3EC8-4FCC-4CBA-91A5-FF420839BDBB}" emma:medium="tactile" emma:mode="ink">
          <msink:context xmlns:msink="http://schemas.microsoft.com/ink/2010/main" type="writingRegion" rotatedBoundingBox="2133,4847 22794,4727 22868,17312 2207,17432"/>
        </emma:interpretation>
      </emma:emma>
    </inkml:annotationXML>
    <inkml:traceGroup>
      <inkml:annotationXML>
        <emma:emma xmlns:emma="http://www.w3.org/2003/04/emma" version="1.0">
          <emma:interpretation id="{F59CD458-8F54-4C7B-AC3C-F6C980B92019}" emma:medium="tactile" emma:mode="ink">
            <msink:context xmlns:msink="http://schemas.microsoft.com/ink/2010/main" type="paragraph" rotatedBoundingBox="2951,4845 13930,4693 13948,5993 2969,6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B89B87-9D58-4E5B-85F0-70DB4FE2F7FE}" emma:medium="tactile" emma:mode="ink">
              <msink:context xmlns:msink="http://schemas.microsoft.com/ink/2010/main" type="line" rotatedBoundingBox="2951,4845 13930,4693 13948,5993 2969,6144"/>
            </emma:interpretation>
          </emma:emma>
        </inkml:annotationXML>
        <inkml:traceGroup>
          <inkml:annotationXML>
            <emma:emma xmlns:emma="http://www.w3.org/2003/04/emma" version="1.0">
              <emma:interpretation id="{EB613630-CB7C-4608-B19F-13411860130F}" emma:medium="tactile" emma:mode="ink">
                <msink:context xmlns:msink="http://schemas.microsoft.com/ink/2010/main" type="inkWord" rotatedBoundingBox="2951,4845 5893,4804 5911,6104 2969,6144"/>
              </emma:interpretation>
              <emma:one-of disjunction-type="recognition" id="oneOf0">
                <emma:interpretation id="interp0" emma:lang="de-DE" emma:confidence="0">
                  <emma:literal>Äquator</emma:literal>
                </emma:interpretation>
                <emma:interpretation id="interp1" emma:lang="de-DE" emma:confidence="0">
                  <emma:literal>Äquators</emma:literal>
                </emma:interpretation>
                <emma:interpretation id="interp2" emma:lang="de-DE" emma:confidence="0">
                  <emma:literal>"Äquator</emma:literal>
                </emma:interpretation>
                <emma:interpretation id="interp3" emma:lang="de-DE" emma:confidence="0">
                  <emma:literal>„Äquator</emma:literal>
                </emma:interpretation>
                <emma:interpretation id="interp4" emma:lang="de-DE" emma:confidence="0">
                  <emma:literal>*Äquator</emma:literal>
                </emma:interpretation>
              </emma:one-of>
            </emma:emma>
          </inkml:annotationXML>
          <inkml:trace contextRef="#ctx0" brushRef="#br0">215 67 133,'0'0'133,"0"0"-99,0 0 21,0 0 11,0 0 4,0 0 2,0 0 7,0 0-24,25-14 14,-25 12-18,0-2 7,0 0 12,0 2-16,0-2-11,0-2-5,0 2-8,0-2 34,0 0-42,-7 2-11,0 0 11,-2 0-21,-2 2-1,3 2-7,-4 0 7,-1 0 4,-1 0 4,-1 0-8,1 0 11,1 0 5,-1 4-6,1 4-10,-2 0 1,6 0 27,0 0-28,0 2 0,0 3 4,2-2-3,1 3 0,-1 2-1,5 2 0,-2 2 11,-4-1-11,6-1-7,2-2 4,0 0-3,0-3-8,0 2-1,0-1-1,0-4 5,7 0 1,2-2-16,0-2-2,2-4 19,3-2 8,-1 0 1,3-2-12,1-11-2,-1-2 14,1-2-17,-1-3-1,-3 1-9,1-2 21,-1 2-17,-3-2 13,-4 1 8,1 2 2,-3 2-12,-2 0 12,0 4 0,-2 2 6,0 2-6,0 0 0,0 4 14,0 0-14,0 2 0,0 0 9,0 2-2,0 0-7,0 0 0,0 0 0,0 0-14,0 0 2,0 0-4,0 10 16,0 4 13,0 4 4,0 4 12,0 2-22,0 5 53,0 0-30,0 3 8,0 1-1,7-1-5,0-2 2,-2-1-18,1 0-14,-4 0 47,7-1-36,-4-2 8,-3 2 2,3-3-7,-1-1 3,-2-2-19,0-2 0,-2-2 13,2-4-13,-2-2 0,0-4-1,0-2 1,0-5 0,0-1-50,0 0-60,0 0-43,0-7-41,0-5-414</inkml:trace>
          <inkml:trace contextRef="#ctx0" brushRef="#br0" timeOffset="323.193">148 461 441,'0'0'84,"0"0"-71,0 0-13,0 0 21,0 0 46,0 0-15,0 0-13,69-28 29,-53 24-28,-1 0 6,6 0 5,-4 1-25,1 0-6,-2-1-20,4 2 3,-2-4 0,-3 0-3,3-2-52,-3-7-58,4 1-88,-11-3-302</inkml:trace>
          <inkml:trace contextRef="#ctx0" brushRef="#br0" timeOffset="1141.2866">502-33 475,'0'0'54,"0"0"-27,0 0-26,0 0 32,0 0-5,0 0 6,0 0 38,0 30-21,0-16 5,0 4 5,0 4-12,0 2 5,0 2-33,0 1-6,0 0 31,0 0-26,0-4-7,0 0-13,5-5-10,6-4 9,-2-4-19,-3-2 9,8-2 2,-3-4 9,3-2-9,-1 0 9,3 0-4,1-8-3,-1-8-2,4-2-15,-2-3 18,-5-2-22,1 1-2,-8-5 11,5 4 8,-6 0 9,2 1-11,-3 2 2,-4 4 11,0 2 0,0 4 0,0 2 9,0 4-9,0 0 24,0 4-24,0 0 9,0 0 17,0 0-26,0 0-23,0 0 23,0 10 4,0 4 37,0 4-7,0 4-10,0 3 19,0-2-21,0 1 5,0 1-2,0-1-15,0-4 25,0-2-34,2-2 1,5-5-4,-1 0 2,4-1-6,-4-4 5,1-2-6,-1-3-2,2-1-24,-2 0-67,3 0-43,-5-7-102,-2-5-282</inkml:trace>
          <inkml:trace contextRef="#ctx0" brushRef="#br0" timeOffset="1922.4368">1133 154 205,'0'0'98,"0"0"-63,0 0 60,0 0-11,0 0 15,0 0 18,0 0-17,31-58-21,-31 47-27,0 1-21,0-2 25,0 2-33,-2 2 0,-6 2 25,-4 0-5,1 2-18,-1 2-2,-1 2-22,-2 0 35,1 0-32,-1 0-2,-5 0 8,-1 4-10,6 4 10,-3 4-4,3 0-5,1 6 34,3 0-35,3 4 0,0 0 0,4 3 0,2-6-12,2 4 5,0-7-10,0 0 1,6-5 7,4-2-20,-2-3 13,5-4-3,6-2-5,-3 0-7,1 0-4,3-8 34,2-6-23,-2-4-6,1-2 22,-2-3-20,-3 0-14,-1 1 13,-1-1-13,-5 3 42,-5 4-7,-2 6 7,-2 2 21,0 6 8,0 2 7,0 0-24,0 0-12,0 0 0,0 0-34,0 4 34,0 7 10,0 0 29,0 3 16,0 2-3,0 1-25,0-2 31,0 2-51,10-2-5,-4 2 5,3-5-7,-5-1 6,8 2-6,-8-5-25,5-2 24,-7-3-73,7-3-24,5 0-24,-6-3-87,6-11-136</inkml:trace>
          <inkml:trace contextRef="#ctx0" brushRef="#br0" timeOffset="2868.2347">1227 13 882,'0'0'0,"0"0"17,0 0-4,0 0-6,0 0 5,0 0 49,0 0-30,60 0 3,-43 0-5,1 0 4,7 0 28,0-2-37,4 0-9,0-2-2,-3 2-13,1 0 0,-5 0-38,-6-2-78,-3 2-37,-11 0-75,-2 0 10,0 0-64</inkml:trace>
          <inkml:trace contextRef="#ctx0" brushRef="#br0" timeOffset="2537.6555">1434-449 370,'0'0'84,"0"0"-57,0 0 39,0 0 22,0 0-37,0 0 28,0 0-8,0 32-13,0-8 5,0 4 40,0 4-9,-4 1-35,-1 0-9,0 2 25,1-5-42,2 5 15,-5-3 0,5 0-17,0 2 11,0-2-19,0 0-13,-4 0 37,4-4-40,2 2 8,-2-1-1,2-6-8,0 4 3,0-5-9,0-5 0,0-1-3,0-3 3,0-3-13,0-4 4,0-1-10,2-2 5,6-2-11,-2 2 18,5-3-9,0 0 16,5 0-19,2 0 3,-3 0-15,8 0-28,-4 0-33,-1-3 33,3-1 57,-4 1-44,-1-1-47,-3 0 38,-4-2-49,-2-2-6,-7-6-70,0 0-68</inkml:trace>
          <inkml:trace contextRef="#ctx0" brushRef="#br0" timeOffset="4204.0386">1893 99 329,'0'0'94,"0"0"-21,0 0 28,0 0 16,0 0-10,0 0 7,0 0-44,29-62-4,-29 52 9,0 2-17,0 0 12,0 2-37,-7 2-17,-6 2 12,-1 2-28,-3 0 10,-6 0 13,6 6-11,-8 8 37,3 4-40,-1 2-8,4 1 27,5-2-27,3 3 0,2-2-1,7 1-16,2-2 16,0-2-22,0-3-7,15-3 17,-2-2-17,10-3 0,-3-3-1,7 0-11,-2-3 24,-4 0-25,4-3-13,-2-10 39,-6-5-19,-1-3 0,-3 2 8,-7-3-11,6-1 30,-10 3-36,5 2-2,-7 4 45,0 3 2,0 2-1,0 5 20,0 0-6,-9 4 50,-3 0-58,6 0 4,-3 0 36,3 0-29,-4 2-8,6 6-9,2-1 3,2-2-13,0 1-6,0-2-30,0 2 46,14-4-7,3 0-5,3-2-8,5 0-30,2 0 8,-6 0-26,6 0 6,-2 0 11,-7-4 12,2 2 25,-4 1 14,-8 1 0,3 0 24,-3 0-1,-2 1-2,3 9 16,-3 0-14,2 2-3,0 0 8,-1 2-15,-1-1 37,1-2-26,0 4-3,-5-4 23,7 2-7,-5-1-1,-2-1 9,3 2-26,0-1 32,-3-4-41,0-2-10,-2-4 11,0-2-11,0 0-1,5 0 0,-5-7-5,2-8 0,0-6-2,0 0-5,-2-3 12,2-1-7,-2 2 1,0 0 6,0 5 2,-4 2-1,-5 5 0,2 0 0,-2 5 26,9 0-2,0 2-5,0 2-3,0 0-14,0 2 42,0-2-35,0 0 1,2-2 35,12 2-6,-1 0-2,1 2 9,-1 0-26,0 0 21,1 0-31,1 0-9,-1 0 25,-3 0-11,-3 4-3,2 0-4,-8-4-6,5 2 30,-5-2-32,0 0-3,2 0 3,-2 0 2,6 0 5,-6 0-7,0 0 1,0 0-20,-2 0 19,0 0-40,0 0 0,0 0-11,0 0-26,-2-2-30,-12-2-124,1 0-701</inkml:trace>
          <inkml:trace contextRef="#ctx0" brushRef="#br0" timeOffset="-1652.3237">-239-681 310,'143'6'113,"-143"-6"-112,0 0 16,7 0 61,-5 0-11,2 0 4,-2 0-2,4 4-7,-4 4 14,2 0-39,-2 1-15,5 1 23,-3-1-24,0 2-6,2-1-5,-2-3-10,-2 2 4,0 0-4,5-4-32,-3 2-60,-2-5-172</inkml:trace>
          <inkml:trace contextRef="#ctx0" brushRef="#br0" timeOffset="-2048.9909">-239-681 380,'0'0'94,"0"0"-88,0 0 41,0 0 18,0 0 16,0 0-29,0 0-17,0-1 21,0 1-19,0 0 7,0 0-1,0 0-17,0 0 3,0 1-10,0 9-19,0-2 29,0 2-28,0 2 0,0-5 8,0 0-8,0-4-2,0 1-11,0-1-12,2-2 12,-2-1-46,5 3-37,-3-3-47,2 0-35,-2 0-83,4 0-14</inkml:trace>
          <inkml:trace contextRef="#ctx0" brushRef="#br0" timeOffset="-1654.3219">-239-673 310</inkml:trace>
          <inkml:trace contextRef="#ctx0" brushRef="#br0" timeOffset="-3527.3229">-516 284 58,'0'0'151,"0"0"-110,0 0 1,0 0 12,0 0-2,0 0 10,0 0-18,0 2-23,0 0 20,0-2-18,0 2-4,0-2 18,0 0 21,0 0-3,0 0-16,0 0-5,0 0 33,0 0-33,0 0-3,0 0 1,0 0 1,0 0 7,0 0-14,0 0-8,0 0 34,0 0-35,0 0-5,0 0-1,0 0-10,0 0 5,2 0-6,-2 0-14,3 0 14,-3-2 0,0-2 7,2 0 11,5 0 11,-3-3 4,-2 0-20,7-1-12,-4-1 23,4 1-24,-3 1 8,-1-3-2,-1 3-6,1 1 10,0 0-10,-1 2 0,0-2 38,-4-1-29,7-1 2,-1 1 2,-3-1 0,6-1 11,-5 0-24,7-1 0,-6-1 13,6 0-13,-4-1 1,1 1 0,0 0-1,0-1 17,-1 0-17,-1 0 0,4-2 9,-4 0-9,1-3 0,-1 3-1,4-2 2,-4 2 12,1 2-13,-3 0 0,-2 2 0,6 2 0,-4-2-1,-2 1 1,0-2 0,5-2 9,-3-1-9,-2 2 0,4 0 4,-2 0-4,0 0-8,-2-1 8,5 4 0,-5-2 10,2 1-10,-4-1 0,8 4 3,-6-4-3,2 1-1,-4-2 1,5 0 0,-1 2-1,-2-1 1,0 0 0,6 1-1,-6-1 1,2 4-7,-2-1 7,-2-1 0,5 1 0,-3 2 0,0 0 0,0 2 1,-2 0-1,2 0 0,-2 0 0,0 0 1,0 0 4,0 0-5,0 0 0,0 0 1,2 0-1,-2-2-1,6 2 0,-6 0 1,2-2-4,-2 0 4,2 0 0,0 0 0,0-1 0,-2 2-5,0 0 4,0 1 2,5-1 5,-3 0-6,-2 0-6,2-5 4,0 7 2,-2-1-7,2 0 1,-2 4 5,0 0-9,0 0 10,0 0-6,0 0 5,0 0 1,0 0 0,0 0-1,0 0 1,0 0-7,0 0 7,0 0-13,0 0 11,0 0 2,0 0-12,0 0 0,0 0 2,0 0-1,0 10 11,0 1-6,0 0 6,0 3 1,0 3 0,0-3-1,0 2 12,0 0 17,0 2-15,0-1-14,0 0 19,0 0 0,0 1-9,0 2 6,0-2-16,0 4 42,0-1-32,0 0-10,2 2 20,-2 0-10,0-3-4,0-2-6,0 0 3,0-1 26,0-1-29,0 0 1,0 0 9,0 0 0,0 2-1,0 1 10,0-1-19,0 2 36,0-2-36,0 0 0,0-2 16,0 2-15,0 0 0,0-4-1,6 4 12,-4-3 1,0 2-13,0-1 0,0-2 11,-2 1-5,5-1-6,-3-3 0,0 2 3,0-3 10,-2-2-13,2 0-1,-2-2 1,0-2 0,0 2 1,6-4-1,-6 2 2,0-2 3,0-2-5,0 0-20,0 0-1,0 0-25,0 0-30,0-2-94,-6-20-101,-7 4-102,-3-3-290</inkml:trace>
          <inkml:trace contextRef="#ctx0" brushRef="#br0" timeOffset="-2874.0306">-467-28 110,'0'0'99,"0"0"-70,0 0 12,0 0 12,0 0 13,0 0-27,0 0 7,0 0 9,0 0-4,0 0 21,0 0-11,0 0-18,0 0 28,0 0-28,0 0-11,0 0 4,0 0-10,0 0-4,0 0-6,5 0-15,4 0 42,0 0-23,6 0 2,3 0 21,5 0-15,-1 0-5,4 0-14,3 0-8,0 0 30,0 0-21,0 0-2,0 6 8,-2 1-9,0-2 9,-4 0-6,-3-1-9,-3 0 19,-3 0-20,1-4 0,-5 2 4,-6-2-2,5 1 7,-7-1-9,-2 0 0,2 3 9,-2-3-9,0 0-9,0 0 8,0 1-22,0 2-54,-19-1-99,-4 0-139,3-2-414</inkml:trace>
        </inkml:traceGroup>
        <inkml:traceGroup>
          <inkml:annotationXML>
            <emma:emma xmlns:emma="http://www.w3.org/2003/04/emma" version="1.0">
              <emma:interpretation id="{3DF78ADF-CC09-481C-94C9-E96B4D6579CB}" emma:medium="tactile" emma:mode="ink">
                <msink:context xmlns:msink="http://schemas.microsoft.com/ink/2010/main" type="inkWord" rotatedBoundingBox="6478,4982 9784,4936 9796,5747 6490,5793"/>
              </emma:interpretation>
              <emma:one-of disjunction-type="recognition" id="oneOf1">
                <emma:interpretation id="interp5" emma:lang="de-DE" emma:confidence="0">
                  <emma:literal>1=52</emma:literal>
                </emma:interpretation>
                <emma:interpretation id="interp6" emma:lang="de-DE" emma:confidence="0">
                  <emma:literal>1=54</emma:literal>
                </emma:interpretation>
                <emma:interpretation id="interp7" emma:lang="de-DE" emma:confidence="0">
                  <emma:literal>1=521</emma:literal>
                </emma:interpretation>
                <emma:interpretation id="interp8" emma:lang="de-DE" emma:confidence="0">
                  <emma:literal>1=524</emma:literal>
                </emma:interpretation>
                <emma:interpretation id="interp9" emma:lang="de-DE" emma:confidence="0">
                  <emma:literal>1=522</emma:literal>
                </emma:interpretation>
              </emma:one-of>
            </emma:emma>
          </inkml:annotationXML>
          <inkml:trace contextRef="#ctx0" brushRef="#br0" timeOffset="36979.8855">5750-579 523,'0'0'107,"0"0"-74,0 0 94,0 0-7,0 0-46,0 0-29,0 0-6,0 0 17,0 0-1,0 0 18,0 0 32,0 0-34,0 0-5,0 0 2,0 0-7,0 0-7,0 0-16,0 0-9,0 0 28,0 0-29,0 0 7,0 0 9,0 0-3,0 0 6,0 0-11,0 0-11,0 0 30,0 0-32,0 0-1,0 0-2,0 0-1,0 6 3,0-2-15,0 0 7,0 2 40,2 2-23,0 0-5,7 0 2,-5 0-4,-2 2 10,8-2-21,-6 2-13,-2-2 33,5 2-24,-3-2 2,-2 2 4,6 0 2,-4-2 12,-2 2-15,5 0-14,-3 0 30,0 0-21,6 0 5,-6 2 4,5-2-1,-5 0 7,3-2-23,0 2-1,-5-2 26,5 0-24,-1 0 11,1 0 2,0 3-6,4-2 18,-5 1-26,3 0 0,1 1 27,-4-2-26,3 0 5,-3 1 4,4-2-11,-6 2 25,5-1-19,-3 1-6,4 1 28,-4 0-27,3 0 8,-5-1-2,8 2-6,-8-2 26,7 2-27,-7-2 1,8 0 20,-5-2-20,-1 0 1,-4-2 3,8 2-4,-8 0 26,7 0-27,-3 0 0,1 2 15,0 0-9,4 2 1,0 0 7,-5 0-13,6 0 36,-1 0-37,-5-2 1,4 0 14,-6-2-7,5 2-7,-3-4 1,2 2 7,-4 1 6,0-4-15,3 1-3,-3 1 3,-2-2 6,6 1-6,-4 1 0,-2 0 6,2 0 6,5-2-12,-9-1 0,4 2 0,4-2 1,-6 0 0,0 0-1,0 1 0,5-4 9,-5 3-9,0 0-1,0-1 1,0 1 0,3-2 0,-3 2 0,1 0 1,-1-3 8,-2 4-9,2-3-6,3 2 6,-3-2 1,0-1-1,0 2-6,-2-2 6,0-1 6,2 0-6,-2 3 0,0-3 1,0 0 0,0 0-1,0 0 0,0 0 0,0 0 5,0 0-5,0 0-7,0 0 7,0 0 9,0 0-9,0 0 0,0 0 2,0 0 5,0 0-7,0 0-20,0 0 19,0 0-4,0 0-8,0 0-19,0 0-19,0 0 25,0 0-39,0 0 5,2 0 17,-2 0 0,0 0 11,0 0 4,0 0-6,0 0 33,0 0-42,0 0 1,0 0 11,0 0-8,0 0 2,0 0 0,0 0-13,0 0 38,0 0-31,0 0-3,0 0 7,0 0-23,0 0-41,0 0-35,0 0-34,0 0-4,0-3-118,-2 3-345</inkml:trace>
          <inkml:trace contextRef="#ctx0" brushRef="#br0" timeOffset="24657.5923">3568-423 425,'0'0'72,"0"0"-14,0 0 67,0 0-2,0 0-36,0 0 4,5-2 3,-5 2-8,0 0 8,0 0-14,0 0-15,0 0 18,0 0-17,0 0-8,0 0-1,0 0-15,0 0 19,0 0-23,0 0-4,0 0 18,0 0-12,0-2 3,0 2-1,0 0-9,0-2 25,0 2-35,0-2-15,-7 0 14,5 0-13,-4 0-3,-2 0-5,-3 0-1,5 2 19,-6-2-19,6 2 0,-5 0 4,0 0 5,-3 0-1,8 0 6,-5 0-12,-1 0 18,6 0-20,-3 0 1,-5 0 3,1 0 7,1 0-10,2 0 8,-3 0-8,-1 4 21,3-2-22,-1 2 0,1 0 9,3 0-1,-4 0-7,1 0-1,3 2 7,-1-2-4,-1 2-3,4 0 0,-5-2 9,7 2-8,-6 0 8,-3 0-9,7 2 6,-6 0 20,1 2-26,-3 0 1,6 0 10,-3 0-5,1 0-5,2 1-1,1-2 9,-4 0 1,4 2-10,-2 0-1,3 3 1,-3 0 9,0 0-9,0-2 0,0 2 1,3 0 16,-4 1-17,6-1 0,0 3 0,-3-4 7,3 3-7,-6 0 0,8 2 1,-2-2 16,2 2-17,-5-2-3,7 0 3,0 0 1,0 0-1,0-2 0,0-1 0,0-2-6,0 1 6,0 1-8,0-2 8,0 1 1,9 1-1,-3 1 0,6 1 0,-1 0 0,-3-4 0,4 3-14,1-3 13,1-2 0,-1 2 1,-2-6 0,3 2 1,-6-1-1,5-3 0,3 0-12,-3-3 11,3 0 1,3 0-1,-2 0-6,1 0 7,-3 0 2,6 0-2,-2-4-8,-1-2 7,3-1 1,-4 4 0,1-1-7,-5 2 7,1 0-12,-3 2 12,-5 0-12,6 0 11,-8 0-5,3 0 6,-3 0-16,-4 0 4,0 0 0,0 0-20,0 0-21,0 0-32,0 0-44,0 0-70,0-2-64,0-5-241</inkml:trace>
          <inkml:trace contextRef="#ctx0" brushRef="#br0" timeOffset="25392.7468">3982-216 738,'0'0'125,"0"0"-21,0 0 29,0 0-57,0 0-41,0 0-22,0 0 44,21 0 6,-7-2-21,3-1 0,3 2-21,5-2-20,-1 2 23,-2-2-24,3 2 0,-2-2 0,-2 2 0,-5-2-7,4 0 7,-9 0 0,0-1-13,-1 0 9,-6 2-17,-2 2 10,-2 0-12,0 0-22,0 0-26,0 0-50,-4 0-85,-8 9-177</inkml:trace>
          <inkml:trace contextRef="#ctx0" brushRef="#br0" timeOffset="25858.1231">4038 24 586,'0'0'94,"0"0"-32,0 0 71,0 0-22,0 0-12,0 0-11,0 0-6,72 2-13,-59-2 7,5 0-18,2 0-14,-2-4 39,-3-2-42,1 0-14,-3 2 5,3-2-14,-3 2 6,1 0-24,1 2 0,-3-2 18,-1 0-17,-5 0 0,3 2 5,-7 0-4,1 2 21,-3 0-23,0 0 1,0 0 13,0 0-14,0 0-13,0 0-43,0 0-59,0 0-71,0 0-144,0 0-388</inkml:trace>
          <inkml:trace contextRef="#ctx0" brushRef="#br0" timeOffset="29034.9007">5150-369 179,'0'0'260,"0"0"-247,0 0 75,0 0 104,0 0-57,0 0-41,0 0 5,2-24 21,-2 24-3,0 0-18,0-2-5,0 2 14,0-2-34,0 0-11,0 0 1,0-2-22,0 2 20,-6-2-29,-1 0-11,1 0 18,-4 2-22,6-2 11,-5 2-4,-2 0-15,4-2 30,-4 2-26,-2 0-12,-1 0 24,1 2-3,-1 0-13,4 0 9,-9 0-17,9 0 36,-3 0-38,-1 0 0,3 2 21,-1 2-15,-1 2-4,5 2-2,-4 0 1,1 2 17,0 0-18,4 2 0,-2 0 2,3 0-1,-1 0 1,5 0-2,0 0 1,2 0-5,0 2 4,0 2-6,0-1 4,0 0 2,0-1-1,4 3-5,7-4 3,0 1-13,-2-1 16,2-1-18,3-2 17,-1 0-10,2 0-4,1 0 5,5-2 2,-4 2-4,1-2 12,-1 2-11,6 0 10,-5 0 1,2 0-1,-4 0-1,-3-4 2,-4 2-7,4-2 7,-4 0-5,-5 0 5,6 2 0,-4 0 0,1 0-6,-3 2 6,-2 0 10,6 2-10,-6 0 0,0 2 2,-2 2-1,0 0-1,0 0 0,0 1 1,-2-2 42,-10 2-36,1-3 4,0-2 17,0-2-5,-7-2 4,0 0-6,0-5-12,-4 0 31,2-3-31,-7 0-8,0 0 17,-2 0-17,0-3 0,3-2-1,-3-1 1,7 2 12,-3 1-13,8 2-15,1 1 14,5 0-8,1 0-12,8 0-28,0 0-29,2 0-30,0 0-96,0-4-63,0 2-107,4-5-475</inkml:trace>
          <inkml:trace contextRef="#ctx0" brushRef="#br0" timeOffset="30393.8044">5368-477 537,'0'0'6,"0"0"67,0 0 63,0 0-12,0 0-43,0 0-26,0 0 3,-2-40 11,2 38-8,0 0 14,0-2-33,0 0-7,0 0-2,5-2-4,6-1-4,-2 2-12,-1-1-4,6 2 20,-1 0-28,1 1 9,-1 2-8,-1 1 5,-1 0 0,-3 0-7,2 0 0,-4 0 4,3 0 4,-5 0-8,3 0 7,-2 1 3,4 6 6,-5-1-9,0 2-6,5 0 35,-7-1-24,6 4-5,-6 1 14,-2 0 0,0 2 19,0 0-21,0 2-6,0 0 23,0 0-12,-10 0 1,-3 2-6,0 0-12,-1 0 11,-1 0-18,-1 0 3,1-1 19,1-2-9,1-1-11,1-2-1,6-2 0,2-2 10,-3-2-11,5-2-6,2 0-2,0 0 6,0-1-8,0 0 0,0 0-2,0 1 12,0-3-16,4 3 1,7-1 6,3-3 2,-1 2-3,1-2 0,-1 0 10,0 0 16,1 0-16,-1 0 0,-4 0 22,2 0-21,0 0 0,-4 0 0,2 0 6,-5 0 12,3 0-17,-3 0-1,-2 0 34,0 0-10,-2 0-5,6 0 7,-6 0-15,0 0 16,0 0-28,0 0 0,0 0 8,2 0-8,0 0-2,-2 0 2,0 0 0,2 0-6,-2 0 6,0 0-24,0 0 24,0 0-21,0 0-5,0 0-15,0 0-17,0 0-15,0 0-67,-2 5-72,-10-1-91,6 1-474</inkml:trace>
        </inkml:traceGroup>
        <inkml:traceGroup>
          <inkml:annotationXML>
            <emma:emma xmlns:emma="http://www.w3.org/2003/04/emma" version="1.0">
              <emma:interpretation id="{CC555BDD-F377-4371-AA81-06C6671F0DBF}" emma:medium="tactile" emma:mode="ink">
                <msink:context xmlns:msink="http://schemas.microsoft.com/ink/2010/main" type="inkWord" rotatedBoundingBox="10083,4943 12127,4915 12140,5825 10095,5853"/>
              </emma:interpretation>
              <emma:one-of disjunction-type="recognition" id="oneOf2">
                <emma:interpretation id="interp10" emma:lang="de-DE" emma:confidence="0">
                  <emma:literal>{Mir</emma:literal>
                </emma:interpretation>
                <emma:interpretation id="interp11" emma:lang="de-DE" emma:confidence="0">
                  <emma:literal>{Mau</emma:literal>
                </emma:interpretation>
                <emma:interpretation id="interp12" emma:lang="de-DE" emma:confidence="0">
                  <emma:literal>{nu</emma:literal>
                </emma:interpretation>
                <emma:interpretation id="interp13" emma:lang="de-DE" emma:confidence="0">
                  <emma:literal>{mur</emma:literal>
                </emma:interpretation>
                <emma:interpretation id="interp14" emma:lang="de-DE" emma:confidence="0">
                  <emma:literal>{M,"</emma:literal>
                </emma:interpretation>
              </emma:one-of>
            </emma:emma>
          </inkml:annotationXML>
          <inkml:trace contextRef="#ctx0" brushRef="#br0" timeOffset="43040.0652">7846 171 561,'0'0'204,"0"0"-174,0 0 54,0 0 36,0 0-52,0 0 45,0 0 24,7 0-34,-7 0-45,2 0-58,-2 0 0,2-1 0,5-6 29,0-4-4,2-4-6,-1-1-14,6-4-5,1 0-23,4-2 5,-9 2 4,2 0 11,-1 2-9,-5 2 6,1 4 5,-5 4 1,0 4-1,1 2 1,-3 2 20,0 0-20,0 0 0,0 0 0,0 0 1,0 2 6,0 8 10,0 0 1,0 4 30,0 4-10,0 0 23,-3 2 6,3 2-9,-2 0 4,2 2-6,0-2-15,0-1 36,0-3-43,0 0-6,0-4-3,0-5-13,0 2 1,0-3-13,2-2 0,1-2 1,2 0-1,-3 0-1,0-2 1,-2-2-11,0 0-19,0 0-45,0 0-62,0 0-26,0 0-154,0 0-469</inkml:trace>
          <inkml:trace contextRef="#ctx0" brushRef="#br0" timeOffset="44321.8676">8385-303 385,'0'0'251,"0"0"-218,0 0 22,0 0 55,0 0-47,0 0-27,0 0 28,0-3-21,0 3 2,0 0 19,0 0-8,0 8 14,0 2-27,0 4-9,-2 1 22,-7 0-4,5 3 2,-5-1 6,4-2-27,1 3 14,-1-1-40,3-3 0,0 2 28,2-2-14,0 0-5,0 0 3,0 0-12,0 0 24,0 0-30,0 0 0,0-2 21,2 0-12,5-2-10,-3-2 0,6 0 0,-4-2-2,5-2 2,-4 0-8,2-2 7,4 0 1,1 0-1,-3-2-9,-1 0 1,4 0 7,-1 0 2,1 0 0,1-2 5,-1-6-4,1 0 0,-1-2-1,-3-2 1,2 0 2,3 0-3,-5-4-12,1 0 12,-6 0 0,5-4 0,-7 2 0,4-2 0,-4 4 1,-2 0-1,0 0-5,-2 4 5,5-2 14,-5 2-6,0-1-8,0 2 1,0 0 19,0 1-20,0 2 0,0 2 2,0 2 18,0 3-1,0 1-19,-5 0 0,3 0-10,2 0 9,-2 0-13,2 0-6,0 0-21,0 0-22,-10 0-55,6 0-127,-5 0-139</inkml:trace>
          <inkml:trace contextRef="#ctx0" brushRef="#br0" timeOffset="40267.9235">6843-569 214,'0'0'222,"0"0"-186,0 0 45,0 0 14,0 0-1,0 0-9,0 0-19,6-4-9,-6 4-15,0 0-8,0 0 37,0 0-17,0-2-5,0 2-1,0 0-8,0-2-6,0 2-11,0 0-10,0-2 23,0 2-24,-8-3-4,6 3 3,-2 0-11,-5 0 10,7 0-5,-2 0-4,-4 0 14,2 0-15,-3 0 0,0 0 2,4 0 4,-6 5-5,7 0-1,-5-1 1,2 3 8,-2-1-9,5-1-1,0 2 1,-3 1 1,5-2 14,-3 2-15,-2 2 0,5-2 19,0 2-19,-2-2-1,-1 2 1,5-2 0,-2 0 6,2 2-6,0-2 0,0 0 0,-2 0 0,2 0 0,0 0 1,0 0-1,0-2 10,0 2-10,0-2 0,0 2 14,0-2-14,0 2 0,0 0 0,0 2 2,0-2 8,0 0-10,0 1 0,0-2 6,0 4-6,0-4-5,0 1 5,0 2 1,0-2 13,0-1-14,0 0 0,-2 1 6,-1 1-6,-2-1-1,1 2 1,2-1 0,0 0 1,-5-1-1,5-2 0,-2 0 3,-4-3-3,4 1 0,2 1 2,0-1-1,-5-2 12,5 0-13,0 2 0,-2-3 3,-4 2-3,6-3-2,-2 2-5,-3-2-3,5 0 10,0 0-15,0 0-15,2 0 28,0 0-30,0 0 12,0 0 8,0 0-23,0 0-8,0 0-28,0 0 3,0 0 67,0 0-8,0 0 9,2 0 8,0-2-7,0 2 14,7 0-15,-5 0 0,6 0 3,-6 0-3,7 0 0,-7 0-6,6 0-3,-6 0 9,3 2-1,-1 2 1,-4 1 23,5 4-8,-2-1 4,-3-2 1,5 2-4,-3 0 4,-2 0-19,0 0 0,3 0 32,-3 2-13,-2 2-5,2 0 4,-2 2-2,0 0 12,0 0-16,0 0-5,0 0 18,0-2-16,0 2-9,0-4 8,0 3-9,0-2 24,0 1-24,0 1 1,0 1 22,0 1-2,0 0-2,0 0-3,0 2-4,0-3 23,0 1-35,0-2 0,0 1 22,0-4-21,0 2 0,0-2 5,0-2-5,0 0 2,0-2-3,3 0 0,-1-2 3,5 0-3,-3 0-2,0-2-5,5 2-3,-2-2 1,4 0 0,2-2-3,1 0 2,-1 0 10,-1 0-6,-4 0-2,3 0-22,-1 0 23,-6 0-29,-2 0-27,0 0-5,-2 0-54,0 0-53,0-6-155</inkml:trace>
          <inkml:trace contextRef="#ctx0" brushRef="#br0" timeOffset="41958.2328">7109 217 428,'0'0'111,"0"0"-101,0 0 4,0 0 74,0 0 8,0 0-7,0 0-24,18-51-14,-9 37-9,-3-3 1,3-1 5,-5 0 14,8-2-22,-6-1 10,5-2-36,-1 1-5,-4-2 1,5 2-4,-1-2 4,-4 0-9,3 2-1,-5 2 22,0 0-22,6 0 7,-8 2 6,0 1 0,5 2 4,-5-2-5,-2 3-11,2 0 32,-2 2-27,0-2-4,0 2 7,0 0-8,2 0 1,0 0-2,3 2 0,-2 0 10,-1 0-10,0 4 0,-2 0 1,0 2 7,2 2 7,-2 0-14,0 0-1,0 2 25,0-2-25,0 2 0,0 0 1,0 0-1,5 0 11,-5 0-11,0 0-14,0 0 13,0 0-22,2 4 23,2 4 1,-2 6 8,7 0 9,-4 2-5,4 2-5,-5 2 29,5 0-24,-5 3-12,1-4 12,2 3 2,-3 1 2,-2-3-16,3 0-1,-3 0 29,2-4-28,-4 2-1,2-2 8,1-2 0,4 2 10,-5-2-18,0 0 0,0 0 17,3-2-17,-3-2-1,0-2 1,-2 0 1,2-4 7,-2 0-8,0-2 0,2 0 3,-2 0-3,0 0-1,2-2 1,-2 2-1,0-2 1,6 0-6,-6 0-1,0 0-5,2 0 12,-2 0-18,2 0-1,-2 0-5,0 0 18,4 0-4,3-6 10,-3-4 15,6-4-15,-4-2-1,5-2 0,-2-2-11,0-4 12,2 0-17,0 0 17,-2-2-6,0 1 6,0 3 0,-2 3 0,-5 1 1,5 0 12,-3 1-13,-4 2 0,2 0 13,5 1-13,-5 4 2,0 2 5,-2 2 3,2 5 8,-2-2-18,0 1 0,0 2 23,0-2-22,0 2 6,0 0-1,0 0-6,0 0 8,0 0-8,0 0 0,0 0 11,0 0-11,0 0 0,0 0 0,0 2-6,0 10 6,0 0 1,0 6 0,8 0 31,-6 0-19,2 3 2,0-2-2,3 4-6,-5-1 25,8 2-13,-6-2 2,-2 2 24,2-4-11,3 0-11,-5-4 7,0-2-13,0-2 20,6 0-24,-6-2-6,0 0 24,-2-2-21,2 0-8,3-2 5,-5-2-5,2 0 9,-2-1-11,0-2-1,2 1-6,-2-2 7,0 2-28,0-2-44,0 0-80,-2 2-79,-9 0-173,-5 0-454</inkml:trace>
        </inkml:traceGroup>
        <inkml:traceGroup>
          <inkml:annotationXML>
            <emma:emma xmlns:emma="http://www.w3.org/2003/04/emma" version="1.0">
              <emma:interpretation id="{574F8CF3-E896-482B-BE17-5CA825FEF96E}" emma:medium="tactile" emma:mode="ink">
                <msink:context xmlns:msink="http://schemas.microsoft.com/ink/2010/main" type="inkWord" rotatedBoundingBox="12437,4894 13933,4873 13947,5914 12451,5934"/>
              </emma:interpretation>
              <emma:one-of disjunction-type="recognition" id="oneOf3">
                <emma:interpretation id="interp15" emma:lang="de-DE" emma:confidence="0">
                  <emma:literal>MB:</emma:literal>
                </emma:interpretation>
                <emma:interpretation id="interp16" emma:lang="de-DE" emma:confidence="0">
                  <emma:literal>Ma]:</emma:literal>
                </emma:interpretation>
                <emma:interpretation id="interp17" emma:lang="de-DE" emma:confidence="0">
                  <emma:literal>MB]:</emma:literal>
                </emma:interpretation>
                <emma:interpretation id="interp18" emma:lang="de-DE" emma:confidence="0">
                  <emma:literal>M.]:</emma:literal>
                </emma:interpretation>
                <emma:interpretation id="interp19" emma:lang="de-DE" emma:confidence="0">
                  <emma:literal>MRJ:</emma:literal>
                </emma:interpretation>
              </emma:one-of>
            </emma:emma>
          </inkml:annotationXML>
          <inkml:trace contextRef="#ctx0" brushRef="#br0" timeOffset="46858.8986">9560-15 512,'0'0'326,"0"0"-316,0 0 68,0 0 16,0 0-59,0 0-18,0 0 21,53-56 1,-47 52-3,4 2 10,-6 0-11,3 2 20,-3 0-42,0 0 0,4 0 5,-6 0-10,2 0 10,5 0 21,-5 0-6,4 6 28,-4-2-24,5 2-2,-5 0 2,0 2-2,3 0 6,-4 0-3,-1 0-16,-2 2 37,0 2-36,0 0 0,0 2 7,-2 2 3,-10 0 0,1 0-8,3 3-18,-2-1 26,-3 0-33,1-3-1,4 2 1,-3-5 6,-1-1 0,1-2-6,3-1-9,-4-4-1,-1 0-3,0 0-25,1-4 3,6 0 0,-3 0 2,5 0-9,-1 0-5,0 0 34,5-4-41,0-4 9,0 0-12,0-1-38,0 4 69,0-1-4,0-1 1,0 3 28,5 3 1,-3 1 0,1 0 22,-3 0 6,0 0 5,2 0 3,2 0 23,3 1 8,-3 7-43,5-1 14,-4 0 2,4 0-8,-3 0 16,3 0-7,-2-3-4,2 2 23,-3-4-42,3 1-4,3 0-14,1-3 0,-5 0-1,11 0-57,-3 0-33,1 0-1,1-6-101,4-5-23,-4 2-26,-5 0-117,-1 1-323</inkml:trace>
          <inkml:trace contextRef="#ctx0" brushRef="#br0" timeOffset="48301.155">9762-598 235,'0'0'342,"0"0"-244,0 0 41,0 0 33,0 0-10,0 0-83,0 0-28,0-12 20,0 9-13,0 1-13,5-2 0,-1 3-16,3-3 9,2 0-26,4-1-1,1 1 17,-3 0-8,3 4-4,-4 0 6,1 0-1,3 0 11,-1 0-16,-1 0-15,-4 0 24,1 3-10,5 2 1,-10 1 3,5 1-13,2-2 24,-7 4-28,6 0-2,-6 1 27,-2 3-8,0-1 6,0 2-2,-2-2-13,0 2 20,0 0-29,0 2-1,0-2 19,0 2-9,0-2 6,0 2 0,-2 0-16,-2 2 22,4-2-22,-2 0 0,0 2 16,-3 0-14,3-2 9,2 0 0,-3 1-10,3-6 10,0 1-11,0-2-3,0-2 2,0 1 1,0-4-8,10 2 8,-6-1-6,7-1-6,-5-1 6,6 2-23,-1-3 21,-5-2-9,6 2-6,-8-3 4,3 0-22,-5 0 23,2 0-17,-4 0 22,0 0 13,0 0 1,0 0 2,0 0 7,0 0-10,0 0 19,-4 0-19,0 1 0,-5 2 5,0 1-4,2 2 12,-6 4-2,4 2-3,2 0 41,-4 2-29,7 2-10,-5-2 17,6 0-8,1 0 1,2-2-5,0 4-13,0 0 39,0 0-40,0 4 1,0-2 27,2 2-1,8 0-11,-4 0 14,3-2-11,-5 0 35,8 0-19,-6 0-8,5 0 3,-1 3-7,-4-3 1,3 0 8,-5-2-17,0-4 33,2-2-34,-4-2-1,-2-4 12,0 0-2,0 2 12,-10 0 36,-7 4-8,-10 2 4,-2 0-48,-2 0-10,4 0 10,-2-4-5,10 0 1,-2-4-16,13 0 6,-2-2-24,8-2 18,2 2-64,0-2-47,0 0-44,0 0-69,0 6-112,0-2-237,2 0-465</inkml:trace>
          <inkml:trace contextRef="#ctx0" brushRef="#br0" timeOffset="52622.5989">10429-296 172,'0'0'117,"0"0"-109,0 0-2,0 0 32,0 0 2,0 0-36,-10-3 8,8 3-9,0 0-3,0 0-13,0 0-23,-3 0-44,3 0-9,0 0 33,2 0 56,0 0 40,0 0 32,0-3-5,0 3 5,0 0-3,0 0-14,0 0-19,0 0-13,0 0 12,0 0-14,0-1 8,0 1 10,0 0 10,0-3 36,0 3 24,0 0-28,0 0 31,0-2-31,0 2-15,0 0 13,0 0-19,0 0-21,0 0-39,0 0-2,0 0-35,0 0-117,4 0-88,3 0-434</inkml:trace>
          <inkml:trace contextRef="#ctx0" brushRef="#br0" timeOffset="54416.8259">10460-87 199,'0'0'312,"0"0"-220,0 0-20,0 0 35,0 0-27,0 0-20,0 0-16,0 0 0,0 0 10,0 0 8,0 0 26,0 0-28,0 0-21,0 0 7,0 2-24,0 0-10,0 2-12,0 2 1,0 0-3,0 0 2,0 2-49,0-2-32,0 0-87,0-4-206</inkml:trace>
          <inkml:trace contextRef="#ctx0" brushRef="#br0" timeOffset="45897.29">8967 153 500,'0'0'259,"0"0"-245,0 0 73,0 0 53,0 0-56,0 0-5,0 0 10,0 0-24,0 0 36,0 0-38,2-5-1,0-3-27,3-6-19,4-3 0,2-2-16,-5-8 1,6-1 7,1-2-8,1-4-1,-3-4 1,-3 0 1,4-2 2,-1 0-3,0 2 0,-4 3-9,2 8 11,-5 4-2,-2 5 11,5 4-9,-2 2 15,-3 2-9,-2 2-7,2 2 22,-2 2-23,2 2 0,-2 2-1,0 0-5,0 0 4,0 0-11,0 0-7,0 10 19,0 2 0,0 6 1,7 2 10,-5 3-10,0 0 17,0 4-15,5 0-1,-5 1 34,3-1-25,2 0 4,-3 0-3,-2-1-10,5-2 12,-5-4-13,0-2 0,3-2 4,0-4-4,-1-4-1,-2-2 0,-2-2 1,2-2-3,0 0 3,3-2-9,-5 0 2,2 0-6,0 0-10,0 0-14,6 0 37,-2-8-4,5-6 4,1-2-12,-2-6 6,9-4 6,-2-2-8,-1-4 2,-1-2 6,3-1-7,-5 3 7,-2 2 0,1 4 4,-8 1-4,3 2 1,-5 3 8,0 4-9,-2 4 23,0 4-23,0 4 1,0 2 20,0 2-6,0 0-5,0 0-10,0 0-7,0 10 7,0 6 1,0 2 0,0 4 29,0 2-12,0 2 1,0 2 6,0 3 0,0-1 40,0-2-12,0 2-16,0 0 14,0-2-6,0-2 1,0-2-17,0-4-15,0-4 28,0-2-31,0-4-10,0-2 3,0 0-4,2-2-1,-2-4-11,0 2-30,0-4 11,0 0-69,0 0-60,0 0-60,-2 0-106,-7 0-321</inkml:trace>
        </inkml:traceGroup>
      </inkml:traceGroup>
    </inkml:traceGroup>
    <inkml:traceGroup>
      <inkml:annotationXML>
        <emma:emma xmlns:emma="http://www.w3.org/2003/04/emma" version="1.0">
          <emma:interpretation id="{502E90E6-32C2-422C-B25F-D5171C55BA58}" emma:medium="tactile" emma:mode="ink">
            <msink:context xmlns:msink="http://schemas.microsoft.com/ink/2010/main" type="paragraph" rotatedBoundingBox="2693,6188 22509,6073 22515,7201 2700,7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A5CFF3-2F11-4C5B-A339-1E579DE2BD07}" emma:medium="tactile" emma:mode="ink">
              <msink:context xmlns:msink="http://schemas.microsoft.com/ink/2010/main" type="line" rotatedBoundingBox="2693,6188 22509,6073 22515,7201 2700,7316"/>
            </emma:interpretation>
          </emma:emma>
        </inkml:annotationXML>
        <inkml:traceGroup>
          <inkml:annotationXML>
            <emma:emma xmlns:emma="http://www.w3.org/2003/04/emma" version="1.0">
              <emma:interpretation id="{64AAC750-48AA-4C8A-A45D-3C1F873D9E26}" emma:medium="tactile" emma:mode="ink">
                <msink:context xmlns:msink="http://schemas.microsoft.com/ink/2010/main" type="inkWord" rotatedBoundingBox="2697,6760 2864,6759 2865,6911 2698,6912"/>
              </emma:interpretation>
              <emma:one-of disjunction-type="recognition" id="oneOf4">
                <emma:interpretation id="interp20" emma:lang="de-DE" emma:confidence="0">
                  <emma:literal>@</emma:literal>
                </emma:interpretation>
                <emma:interpretation id="interp21" emma:lang="de-DE" emma:confidence="0">
                  <emma:literal>a</emma:literal>
                </emma:interpretation>
                <emma:interpretation id="interp22" emma:lang="de-DE" emma:confidence="0">
                  <emma:literal>°</emma:literal>
                </emma:interpretation>
                <emma:interpretation id="interp23" emma:lang="de-DE" emma:confidence="0">
                  <emma:literal>Q</emma:literal>
                </emma:interpretation>
                <emma:interpretation id="interp24" emma:lang="de-DE" emma:confidence="0">
                  <emma:literal>€</emma:literal>
                </emma:interpretation>
              </emma:one-of>
            </emma:emma>
          </inkml:annotationXML>
          <inkml:trace contextRef="#ctx0" brushRef="#br1" timeOffset="63353.7887">-668 1305 114,'0'0'257,"0"0"-169,0 0-19,0 0-11,0 0-15,0 0 42,0 0-15,0-31-1,0 27 6,-4 0-11,0 2-18,-3 0-6,-1 0-25,-2 2 34,-1 0-33,5 0-15,-6 0 25,3 0-12,1 0-5,-1 0 19,2 6-15,0 2 14,3 2-15,-3 1-5,5-1 10,2-1-15,0 1-1,0 1-1,0-4-2,0 4-5,0-4-4,2 2-1,7-3 12,2 1-9,1-2-1,3-3 4,1-2-18,-1 0 9,3 0-12,-1 0-4,-3-8 31,-1-4 5,-1 0-5,-8-3-6,3 1 6,-5 0 4,-2 2 2,0-2-4,0 3 13,-4-2-2,-5 5-6,-3 0 15,4 2-15,-3 2 34,1 3-26,-1 1-14,5 0 0,-6 0 0,1 0 25,5 1-5,-3 7-12,0 1 24,0-2-25,3 4 0,1-4 3,1 4-3,1-6-8,1 4 0,2-5-13,0 0 12,0-3-52,0-1-27,0 0 26,0 0-50,9 0-104,4 0-59,-2 0-222</inkml:trace>
          <inkml:trace contextRef="#ctx0" brushRef="#br1" timeOffset="64280.8437">-705 1323 149,'0'0'229,"0"0"-161,0 0 4,0 0-13,0 0-26,0 0-1,0 0-13,-20 9-10,20-2 34,0-1-3,0-2-30,0 2-8,9-1-2,-3-1 0,5 1-1,-3-3-22,-2-2 12,-4 0-18,5 0 29,-7 0 16,0-2 39,0-7 4,0 0-36,0-1-17,0 0 21,-7 3 6,1 3-7,-1 3-1,2 1-2,1 0 26,-3 0-44,7 0 5,0 0 7,0 0-5,0 5-4,0 3 4,0-1-12,0 0 0,0 0 0,0-5-16,11 0-29,7-2-79,-3-2-91,-1-8-165</inkml:trace>
        </inkml:traceGroup>
        <inkml:traceGroup>
          <inkml:annotationXML>
            <emma:emma xmlns:emma="http://www.w3.org/2003/04/emma" version="1.0">
              <emma:interpretation id="{CCD93473-065B-4145-ACAF-EE92A460248A}" emma:medium="tactile" emma:mode="ink">
                <msink:context xmlns:msink="http://schemas.microsoft.com/ink/2010/main" type="inkWord" rotatedBoundingBox="3106,6517 4292,6510 4297,7307 3111,7314"/>
              </emma:interpretation>
              <emma:one-of disjunction-type="recognition" id="oneOf5">
                <emma:interpretation id="interp25" emma:lang="de-DE" emma:confidence="0">
                  <emma:literal>ME</emma:literal>
                </emma:interpretation>
                <emma:interpretation id="interp26" emma:lang="de-DE" emma:confidence="0">
                  <emma:literal>M3=</emma:literal>
                </emma:interpretation>
                <emma:interpretation id="interp27" emma:lang="de-DE" emma:confidence="0">
                  <emma:literal>M,=</emma:literal>
                </emma:interpretation>
                <emma:interpretation id="interp28" emma:lang="de-DE" emma:confidence="0">
                  <emma:literal>M]=</emma:literal>
                </emma:interpretation>
                <emma:interpretation id="interp29" emma:lang="de-DE" emma:confidence="0">
                  <emma:literal>13)</emma:literal>
                </emma:interpretation>
              </emma:one-of>
            </emma:emma>
          </inkml:annotationXML>
          <inkml:trace contextRef="#ctx0" brushRef="#br1" timeOffset="72525.2374">-371 1585 560,'0'0'72,"0"0"-65,0 0 57,0 0 24,0 0-38,0 0-8,0 0 9,0 0-27,0 0 10,0 0 21,0-2-3,0 0 24,0 0-29,0 0-14,0 1 5,0-4-38,0 3-17,0-4-9,0 0 26,0-2 33,2-2-27,0-2-6,5-2 19,-2-2-18,-3-2 1,5 2 10,-1-4-9,1 0 6,0-2-9,0-2-13,-1 0 13,1-1 0,-1 2-4,-1-4 3,2 1 2,-3 0-11,-2 1 10,3-2-5,-1 1-1,0 0 6,-4 2-27,8 2 27,-6 4 0,0 0 10,0 4-10,0 2-9,-2 2 9,0 4 0,5 4 1,-5 0-1,0 2-22,0 0 21,0 0-12,0 0-18,0 0 31,0 0 1,0 0 0,0 4 2,0 4 4,0 0 7,0 2-14,2 2 0,0 4 3,0 2-2,0 2 0,0 0-1,6 2 8,-4 0 3,-2 0-11,5 0 0,-3 2 2,-2-2-2,6 0 0,-6 0 0,2 0 6,-4-1 3,7-1-9,-5 0-6,2-2 6,-2 2 1,3-2-1,-3-2 0,1-2 10,-3-2-13,2-2 3,0-2 0,0 0 2,3-2-2,-3-2-2,2-2-5,-2 0-13,-2-2 19,5 0-29,-3 0-14,0 0-5,1 0 3,-1 0 23,5-2 21,-1-10 2,1-2 6,2-6-6,-2-2-23,-1-2 16,1-2-9,-3 1-7,0 2 5,2-1 4,-2 2 2,-2 0 12,-2 0-8,2 1 8,-2 3 1,0-2 0,0 2-1,0 0 0,0 2 23,0 2-23,0 0 0,0 2 1,0 0 0,2 0 7,-2 0-8,5 2 8,-5-2 10,2 2-10,-2 0 2,2 6-2,-2 0 10,0 4-7,2 0-1,-2 0-1,0 0 26,0 0-34,0 0-1,0 0 15,0 0-7,0 0-8,0 0-2,2 0 2,-2 0 18,0 4-2,0 6 3,6 6 6,-4 2-8,2 4 5,-2 0-11,3 0-10,-1 0 36,-2-2-30,0 0-1,0 0 10,-2 0 2,6 1 3,-4-2-10,2 3-1,-2 0 28,3 1-26,-1-1-2,0-3 12,-2 0-14,8-1 14,-8-2-7,0-4-14,3 0 38,-1-2-38,-2 0 0,0-2 11,-2 0-10,2 0 7,3 0-9,-3-4 1,1 0-6,-3 0 5,2-2-7,-2-2-10,0 2-18,0-2-13,0 0-41,0 0-63,0 0-79,0-2-331</inkml:trace>
          <inkml:trace contextRef="#ctx0" brushRef="#br1" timeOffset="73501.6449">175 1433 527,'0'0'79,"0"0"-66,0 0 72,0 0-30,0 0-29,0 0 19,0 0-45,0-20-6,2 18 0,7 2 6,3 0 20,-4 0-18,5 0 4,6 0 18,-4 0-15,1 2-8,-1 6 12,-1 0-1,-6 2 23,3 0-4,-3 0 0,-4-2 22,-4 0-18,0 2 3,0-2-5,0 0-9,0 2 4,-4 0-14,-6 0-12,-1 0 18,5-2-19,-4 2 0,-1-4 1,7 2-2,-2-4 0,1-2-9,3 0-17,2-2 14,0 2-38,0-2 3,0 0-11,0 2-15,9 2 39,4 1-9,1 0 34,-4 1 9,9 1 13,-6 0-2,-3 4-11,4-4 7,-5 1-9,-5 0 2,4-2-10,-4 2 10,-2 1 23,-2-1 22,0 0 9,0-1-5,0 4 27,0-1-38,-6 2 0,-8-2 20,-1 1-15,-6 0-5,1-3-5,-2 0-14,-2-4 23,-1 0-34,2-4-7,2 0 14,-2 0-15,5 0-23,1 0 17,1 0-39,3-8 15,-1-2-31,3 2-90,0-2 24,4-3 3,0 4-126,7 0-361</inkml:trace>
          <inkml:trace contextRef="#ctx0" brushRef="#br1" timeOffset="74290.9359">518 1206 543,'0'0'39,"0"0"-13,0 0 124,0 0-7,0 0-81,0 0-42,0 0 15,0 2-25,0 0 25,2 2 17,11-2-9,-1 2-9,5 0 2,-1-2-19,9 0 30,0 0-39,-4 1-8,6-2 7,0-1 0,0 3-6,-8-3-1,4 0-13,-7 0 12,-5 0-34,-5 0-7,2 0-19,-8 0-14,0 0-40,0 0-119,0 1 19</inkml:trace>
          <inkml:trace contextRef="#ctx0" brushRef="#br1" timeOffset="74771.2276">591 1417 624,'0'0'81,"0"0"-49,0 0 79,0 0-23,0 0-50,0 0 7,0 0 10,21 0 10,-13 0-26,6 2 3,-1 2-12,3-2-1,-3 0-6,1 0-7,1 0-15,1 2 38,-3-2-31,0 0 0,3 0 5,-7 0-5,3 0 13,-6 0-19,1-2 4,-3 2 11,-2-2-15,-2 0-2,2 0 6,-2 0-6,0 0 16,0 0-16,0 0-3,0 0-8,0 0 3,0 0-34,0 2 2,0-2-18,0 2-44,0 0-83,0-2-114</inkml:trace>
        </inkml:traceGroup>
        <inkml:traceGroup>
          <inkml:annotationXML>
            <emma:emma xmlns:emma="http://www.w3.org/2003/04/emma" version="1.0">
              <emma:interpretation id="{2C315B59-86E7-46E8-91FE-0A30AD8B8128}" emma:medium="tactile" emma:mode="ink">
                <msink:context xmlns:msink="http://schemas.microsoft.com/ink/2010/main" type="inkWord" rotatedBoundingBox="4411,6349 8145,6327 8150,7212 4416,7234"/>
              </emma:interpretation>
              <emma:one-of disjunction-type="recognition" id="oneOf6">
                <emma:interpretation id="interp30" emma:lang="de-DE" emma:confidence="0">
                  <emma:literal>5244&gt;032</emma:literal>
                </emma:interpretation>
                <emma:interpretation id="interp31" emma:lang="de-DE" emma:confidence="0">
                  <emma:literal>5244&gt;033)</emma:literal>
                </emma:interpretation>
                <emma:interpretation id="interp32" emma:lang="de-DE" emma:confidence="0">
                  <emma:literal>52144&gt;032</emma:literal>
                </emma:interpretation>
                <emma:interpretation id="interp33" emma:lang="de-DE" emma:confidence="0">
                  <emma:literal>52144&gt;032)</emma:literal>
                </emma:interpretation>
                <emma:interpretation id="interp34" emma:lang="de-DE" emma:confidence="0">
                  <emma:literal>52144&gt;033)</emma:literal>
                </emma:interpretation>
              </emma:one-of>
            </emma:emma>
          </inkml:annotationXML>
          <inkml:trace contextRef="#ctx0" brushRef="#br1" timeOffset="81835.1078">2372 885 362,'0'0'206,"0"0"-173,0 0 15,0 0 96,0 0-37,0 0-13,0 0-1,4-27-17,-4 20-6,0 1-15,0 2 19,0 2-37,-4 0-2,-5 2 2,-3 0 0,8 0-9,-7 0-15,7 0-11,-5 0 38,2 0-40,-2 0 0,3 0 6,-6 8 4,1 2-2,3 1-8,-1 0 7,-3 1 13,6 1-20,-1-2 0,1 3 9,-2 3-2,6-1-7,2-2 0,0 1 6,0 0-3,0-1-3,0 0-3,0 0 2,0-2 1,0-2 0,7 0 0,0 0-2,-5 0-12,9 0 12,-7-2 2,6 2 2,-1-2-2,-1 2 0,1 0 0,-4 0 3,6-2 6,-7 0-9,-2 0-7,3-2 7,-3 2 1,0 0 0,0 1-1,-2 2 1,0 0 15,0 0-16,0 1 0,0-2-7,-11 3 7,3-5-37,-6-1 20,1 1 17,0-1 7,-1-4-7,3 0-12,5-3 5,-4 0-9,8 0-3,0 0-13,2 0-20,0 0 45,0 0-27,0 0-9,0-3 27,0 3-8,0-1-22,4 1 4,-4-2-3,7 2 19,0-3-17,-5 3 17,7 0 11,-5 0 15,3 0-1,-2 3 0,-1 3 1,3 2 36,-3 2-36,-2 0 33,0 2 19,3 0 0,-3 0-8,-2 2-2,2 2-25,-2 0 34,0 2-28,0 0-1,0 2 16,0-2-21,0 0 23,0 0-13,0-2-21,0 1 26,-2-2-20,2-3-11,0 2 10,0-1 0,0-2-3,0 1-8,0-2 1,0-2 8,0 1-9,0-5-19,0 1 6,5-2 3,4 0-2,-3 0-5,5-2 17,1 2 0,1-2 0,3-1-13,1 0-19,-1 0-27,1 0-31,6 0-50,-7-5-129,-5-4-136</inkml:trace>
          <inkml:trace contextRef="#ctx0" brushRef="#br1" timeOffset="82546.7286">2534 1201 380,'0'0'196,"0"0"-137,0 0 51,0 0 50,0 0-63,0 0-6,0 0-14,0 3-2,0 5 11,2 6-6,10 1 24,-3 3-24,-3 1-30,6 2 30,-6-1-32,5-2-22,-3 0 2,0-2-27,1-2 18,-5 0-19,8-2-3,-8 0 1,5-4 2,-5 0-1,3-4 0,-5 0-13,3-2 2,-5 0 12,2 0-19,-2-2 18,5 0-28,-5 2-12,0-2-20,2 0-55,-2 0-24,0 0-144,0 0-325</inkml:trace>
          <inkml:trace contextRef="#ctx0" brushRef="#br1" timeOffset="83058.8785">2824 1201 540,'0'0'98,"0"0"-75,0 0 57,0 0 51,0 0-17,0 0-8,0 0-18,0 21 19,0-6-12,0 3-29,-2 4 14,-4 0-3,-4 2-24,6 2-7,-5-4-18,5 2 36,-6 0-45,2 0-3,-1 0 24,-3 2-12,-1-2-12,5 0-3,-2 0-11,-1-4 27,3 0-29,-4-4-16,3 0 15,3-4 1,-3 1-10,4-5-7,-2-1-22,5 0 21,-2-2-39,2 0-25,0-4-9,2-1-72,0 0-130,0-6-293</inkml:trace>
          <inkml:trace contextRef="#ctx0" brushRef="#br1" timeOffset="83944.6792">3001 1216 611,'0'0'180,"0"0"-126,0 0 77,0 0-8,0 0-36,0 0-49,0 0-21,0 0 26,0 0-12,0 4 12,6 4-11,7 1-16,1 0 10,1 1-13,1 0-11,-1 2 23,6 1-25,-4-2 2,1 0-2,-3-1 1,-3-2 5,-1-2-6,-5-1 0,6-1 12,-10 1-12,5 1-8,-3-4 8,-2 2 1,-2-3-1,0 2-1,0-1-12,0-2 5,0 2-6,0-2 14,0 2 11,0 0 13,0 0 3,-11 2-14,3 2-4,-6 0 33,3 2-29,-5 0 6,3 0-3,-1 2-1,1 0 10,0 2-17,-3 0-8,3 0 25,-1 2-14,8 0-3,-3 0-7,-3-4 8,10 0-12,0-4 3,0-2-34,2-2 7,0-2-68,0 0-55,0 0-164,2 0-271</inkml:trace>
          <inkml:trace contextRef="#ctx0" brushRef="#br1" timeOffset="84890.6815">3508 1148 312,'0'0'238,"0"0"-209,0 0 27,0 0 87,0 0-42,0 0-1,0 0-28,0-38-8,0 34 11,0 4-10,0 0-5,-4 0-5,-3 0-17,5 0 37,-3 0-20,1 0-18,-3 2-10,-4 4-3,0 2 3,0 4 4,-2 0-22,1 2 43,-1 2-31,1 0 4,6 2 10,-5 0-24,7 0-5,-4 0-6,6 2 2,-2 1 14,2-3-16,2 0-4,0-2 3,0-2 1,0-3-1,0 2 0,0-3-14,4-2 8,0 0-12,8-2-29,-3-2 36,-1 2-3,4-4 1,1 0 2,1 0 6,-3-2-10,2 0 16,1 0-16,-6 0 6,6-6-10,-3-4-11,0-2 3,-4 0-28,4 0 50,-2-2-22,-3 0-1,2 0 23,-2 2 6,-4-2 0,0 1-1,3-2 2,-3 0 13,0-1-14,0-2 0,-2 2 0,0 0 1,0 0 0,0 2-1,0 2 1,0 2 21,0 0-11,0 4 1,-4 2 4,-5 2-9,5 0-6,-6 2-1,8 0-28,-2 0-11,2 0-66,-3 0 20,5 0-35,0 0-133,0 0-160</inkml:trace>
          <inkml:trace contextRef="#ctx0" brushRef="#br1" timeOffset="86031.4168">3693 831 469,'0'0'300,"0"0"-275,0 0 15,0 0 67,0 0-25,0 0-70,0 0-5,4 0 5,8 0 1,1 0 1,-2 0-5,3 0-9,-3 0 0,-3 6-10,4 4 10,-3 1 6,-3 0 4,4 1 0,-6 1 19,-2-2 5,0 1 31,-2-2-35,0 1-7,0-1 6,0-2-19,0 2 14,0-2-17,0 0-7,0 2 37,-4-2-36,-2 2 0,-2 2 10,-3 0-10,7 0 10,-8 0-11,8-2 0,0 2 0,-3 0 0,7 0-1,0-2 0,0 2-2,0 0-6,0-2-4,0 0-14,7 0 25,-1-2-25,4 0 18,-4-2-10,3-2-11,-3 0 15,4-1-7,-6-3 11,-2 1 4,-2-1 7,5 0-8,-5 0 1,0 0 7,0 0 9,0 0-9,0 0 0,0 0 15,0 0-8,0 0-5,-7 0 7,1 0 3,-4 2 18,4 6-14,-3 2-1,-1 1 32,8 0-32,-2 4 4,0-4-3,4 1-16,0 2 3,0-1-3,0-2-3,0 1-9,4 1 12,0-1-16,8 0 6,-8 0 10,7 2 18,-3 0-18,-2 0 0,-4 0 6,5-2-6,-5 2 1,-2-2 7,0 0-6,0 0 27,0 0-29,0 0 6,0 0 19,0 0-12,-7-4-13,1 2 16,-6-4-16,6 2 42,-7-2-20,-1-2-3,-1 1 19,-1-4-12,-4 1 2,4-2-1,3 2-12,-3-2 17,3 0-32,-1 0-12,6 0 12,1 0-34,1 0-31,-2 0-53,4-8-120,-3 0-309</inkml:trace>
          <inkml:trace contextRef="#ctx0" brushRef="#br1" timeOffset="89215.2247">4007 1377 426,'0'0'201,"0"0"-148,0 0 19,0 0 25,0 0 7,0 0-63,0 0-8,0 0-4,0 0-2,0 0 34,0 0-19,0 0-15,0 0 21,0 0-38,0-4-2,0 0-1,0-5-6,0 2 7,0-5-8,4 2 0,8-2 4,-5-1-4,-1 2-1,6 0 1,-6 4 0,3 0 8,-7 1-8,7 4 0,-4-1 1,-3 0-1,5-1 0,-3 3 0,-2 1 0,5 0 0,0 0 0,2 0 0,-3 0 0,3 0 0,0 0 0,2 0 1,2 0 11,-1 0-1,-1 0-11,-5 0 0,8 0 1,-10 0-1,7 0-1,-4 0-6,0 1 7,-5 6 29,7-2-9,-5 1-14,-4 1 34,7 0-19,-4 0-5,1-2 4,-4 4-7,2-4 16,3 4-20,-3-1-9,-2 2 29,2 2-28,-2-1 5,2 2 2,0-4-8,0 4 22,5-5-22,-2 0 0,-3-2 0,7-2 0,-7-2-22,7-2 6,-2 2 3,0-2 13,-1 0 2,3 0-2,-3 0 38,6 0-26,-3 0-11,-1 0 15,6-6-14,-1-2 14,3-2-16,-3-2 0,1 1 15,-3 2-14,-7 0-1,5 6 0,-6-1 9,-1 4 7,-2 0-16,0 0 0,0 0 6,0 0-6,0-2 0,0 2-1,0 0-17,0-2 17,2-2-36,5 0-40,-3-2-37,-2-2-52,0 0-72,3 2-130</inkml:trace>
          <inkml:trace contextRef="#ctx0" brushRef="#br1" timeOffset="89792.9019">4453 1152 578,'0'0'220,"0"0"-189,0 0 21,0 0 45,0 0-19,0 0-60,0 0-18,-2 0 0,2 0 23,0 0 55,0 4-36,9 0-7,-1 2-2,6 0-11,6 2-9,-2 0-6,-1 0-5,6 2 27,-5 0-29,-1 0 0,-3 1 1,-1-4 1,-3 1-1,-4-1-1,5-2 10,-9 1-21,7 1 11,-6-2 0,1 0 4,-4 0 5,0-2 8,0 1 17,0-2-8,0 2 32,0 0-15,0 4 5,0-1 12,-7 4-10,-4 3-12,0 0-3,-5 0-28,3 2 35,-1 0-41,-1 2 0,3-4 7,6 2-8,-3-4 0,3 0-9,-1-4-48,4-4 6,3-4-104,0 0-110,0 0-318</inkml:trace>
          <inkml:trace contextRef="#ctx0" brushRef="#br1" timeOffset="78510.1255">1220 1048 466,'0'0'108,"0"0"-66,0 0 95,0 0 9,0 0-55,0 0-33,0 0 15,2-22-32,-2 20 8,5 0 9,-5 0-16,0-2 6,0 0 1,0 0-31,0-2 25,0 0-41,0-1 5,-7 3 7,1-1-6,-4 1 12,-1 2-14,1-1-5,-2 3 25,-1-1-25,1 1 16,-1 0-1,-1 0 0,6 0-2,-5 0-14,1 0 0,1 1 18,-2 10-18,1-1-11,6 0 2,-3 2-1,3 0 10,-4 2-9,8 0 9,-2 0 21,2 2-21,-3-2 0,5 0-2,0 0 4,0 0-4,0 0 1,0-2 1,0 2-12,0-2 10,9 0-12,2 0-5,-2 0-20,4-3-6,1 0 17,1-3 8,-1 2 8,1 1 12,-2-4 0,1 3 1,1-2 11,-3 2-11,-3-2-1,-1 2-1,2 1-9,-4-1 10,3 0-11,-5 2 1,1-2-9,-2 2 5,-3-2 4,0 2 10,0 0 39,0 0-33,0 2 15,-3 0 0,-8-2 12,-2 2 12,-3-2-26,-1-2-7,-4 0 36,3-4-39,1 0 5,-4-2 1,6-2-15,-3 0 0,0 0-7,3 0-28,2 0 25,-1-2-37,1-2-2,3 0-1,-1 2-40,5-4-46,2 2-95,-2 0-161</inkml:trace>
          <inkml:trace contextRef="#ctx0" brushRef="#br1" timeOffset="79492.4004">1391 863 535,'0'0'204,"0"0"-203,0 0 9,0 0 68,0 0-34,0 0-23,0 0 21,0-18-29,0 17 0,8-4 19,-2 1-7,7 2-24,1-2-1,1 1 0,1 0-6,-3 3 3,3 0-2,-3 0 5,0 0 0,-3 0-14,-4 4 1,1 4 8,-3 2 5,-4 3 55,0 0 16,0 1-12,0 3-21,0-2-6,-2 2-3,-7-2-15,1 2 34,-2-3-33,-1 0-4,0-2 5,2 2-4,-2-2-6,0 2-6,-3-2 7,8-2 3,-3 0-10,5 0-9,1-4 8,1 2 0,2-2-7,0-2 0,0 0-26,0-2 16,5 0-35,-1 0 3,9 0 33,-4-2 13,0 2 4,2-2 12,0 2-11,-4-2 22,4 2-22,0-2-1,-6 2 13,4-2-7,-5 2-4,3 0 2,-3-2 2,0 2-8,2-2 2,0 0-34,-2 0-59,5-2-111,-5-4-121</inkml:trace>
          <inkml:trace contextRef="#ctx0" brushRef="#br1" timeOffset="80534.4794">1742 1503 360,'0'0'172,"0"0"-164,0 0 51,0 0 28,0 0-13,0 0 1,0 0-16,-8-22-1,8 14-12,-4-2-4,2-2 33,0 0-30,-3 0-5,3-2-6,-2-2-10,2 0 7,-3-1-18,5 2-12,0-2 15,0 4-15,0 0-1,0 2 2,0-2-1,0 1 13,0 1-14,0-4 0,7 4 8,-3-2-8,-2 1-2,5 0-6,-1 2 8,2 2-1,-2 2-6,-4 0 7,7 2 3,-5 2-3,4 0-11,-2 0 10,3 2 1,-3-2 8,4 0-8,1 2 0,-3 0 3,4 0-3,-1 0-3,0 0 3,-2 0 0,4 0 17,-2 0-17,1 2 0,-6 6 19,5 0 1,-6 0 2,4 2 4,-5-2-9,3 2 20,-1 0-27,-4 2-10,6 1 32,-2-2-22,-4 3 8,3 2 7,-1 1-4,-2 1 17,-2 0-14,0-2-24,2 0 31,-2-1-20,0 2 0,0-3 2,0 0-12,0-2 13,0 0-14,0 0 0,0 0 5,0-2-5,0-2-6,0-2-1,0 0-35,0-4-9,0-2-85,0 0-136,0-2-310</inkml:trace>
        </inkml:traceGroup>
        <inkml:traceGroup>
          <inkml:annotationXML>
            <emma:emma xmlns:emma="http://www.w3.org/2003/04/emma" version="1.0">
              <emma:interpretation id="{F3BFC4AB-EAE8-408E-BED8-CAD50B08E8DC}" emma:medium="tactile" emma:mode="ink">
                <msink:context xmlns:msink="http://schemas.microsoft.com/ink/2010/main" type="inkWord" rotatedBoundingBox="8603,6342 9930,6335 9935,7167 8608,7175"/>
              </emma:interpretation>
              <emma:one-of disjunction-type="recognition" id="oneOf7">
                <emma:interpretation id="interp35" emma:lang="de-DE" emma:confidence="0">
                  <emma:literal>ÄSE</emma:literal>
                </emma:interpretation>
                <emma:interpretation id="interp36" emma:lang="de-DE" emma:confidence="0">
                  <emma:literal>ü3=</emma:literal>
                </emma:interpretation>
                <emma:interpretation id="interp37" emma:lang="de-DE" emma:confidence="0">
                  <emma:literal>TG)</emma:literal>
                </emma:interpretation>
                <emma:interpretation id="interp38" emma:lang="de-DE" emma:confidence="0">
                  <emma:literal>ÄSE)</emma:literal>
                </emma:interpretation>
                <emma:interpretation id="interp39" emma:lang="de-DE" emma:confidence="0">
                  <emma:literal>ü3"</emma:literal>
                </emma:interpretation>
              </emma:one-of>
            </emma:emma>
          </inkml:annotationXML>
          <inkml:trace contextRef="#ctx0" brushRef="#br1" timeOffset="91157.7951">5126 1475 485,'0'0'120,"0"0"-94,0 0 88,0 0 13,0 0-49,0 0-16,0 0 6,0 0 10,0 0-7,0-2-30,0-8-16,0-2 1,0-4-10,0-4 8,11-2-12,-7-4 14,7-2-26,1-2 1,-1-2 8,-3-1-9,4 1-9,-1 4 9,-5 4 0,4 4 13,-8 6-12,0 2-1,0 2 26,3 2-25,-5 2 8,0 2-3,0 2-4,0 2 1,0-2-3,0 2-23,0 0 22,0 0-20,0 0-18,0 0 39,0 0 0,0 6 23,0 4-22,2 2-1,0 0 25,0 4-23,5 2-2,-2 4 6,-1 1-6,7 0 18,-7 1-18,6 2 0,-6-4 0,5 1 0,-5-1 0,5-4 0,-4-4 0,-3 0 8,7-4-8,-7 0 0,0-2-2,5 0 2,-5 0 0,3-2-2,-5-2 4,2-2-12,3-2 6,-3 0-44,0 0 16,0 0-32,0 0 40,7-8 23,-5-6 1,8-4 18,-3-4-18,-1-4 0,6-1 13,-3 0-13,1-4 1,-6 2-1,3 0 1,-5 5 10,6 0-11,-6 6 0,-4 0 5,2 4-3,-2 4-2,2 0 6,-2 4-5,0 2 29,0 2-29,0 2 8,0 0 17,0 0-26,0 0 0,0 0 0,0 0-4,0 0-9,0 0 13,0 0 0,0 0 4,0 4 19,0 6-3,0 4 1,0 6-21,0 0 35,5 2-28,-1 2 6,-2 2 18,-2-2-8,2 3 2,3-4 4,-3 1-19,3-2 34,-5-1-35,2-2-3,-2 0 14,2-5-10,-2 0-3,5-4-7,-5-4 8,2-2-1,-2 0-7,0 0 0,2 0 0,-2 0 1,0 0-1,0 0 0,0-2-28,0-2 1,0 0-86,0 0-78,0 0-167,0 0-660</inkml:trace>
          <inkml:trace contextRef="#ctx0" brushRef="#br1" timeOffset="94050.8542">5226 942 183,'0'0'246,"0"0"-174,0 0-12,0 0 69,0 0-34,0 0 5,0 0 8,0 0-14,0 0 10,0 0-10,0 0-17,0 0 26,0 0-48,0 0-8,-2 0-6,2 0-25,0-4-2,-2-4-14,-2-1 1,-2 1-1,4 0 0,0 1-16,2-2 14,0 1 1,0 3-12,0-4 3,0 4 10,0-4 16,0 3-16,0 0-2,2 2 2,6 0-8,-2 0 7,-2 1 1,7 0-2,-1 1-5,-4 0 7,5 2-1,-7 0 0,8 0 1,-3 0-9,-5 0 9,5 0-1,-2 0-7,0 0 8,-1 0 0,5 0 6,-4 0-5,4 0 15,0 4-16,1 0 0,-4 0 8,3 2-7,1-2-1,-8 2 1,7 0 0,-5 0 19,4 1-19,-1-2 0,-3 1 27,4 1-26,-4 0 5,5 0 0,0 0-7,-4 1 11,4-1-11,0-1 0,-4-2-2,4-3 2,-7-1-11,7 0 1,-1 0 10,-6 0 6,7 0-6,-5 0 0,6-1 15,-1-8-15,3 1 0,-1 3 0,1-4 0,-1 1 12,2 1-12,-6-1 0,2 1 13,-2 1-12,-7 1-1,1 2 1,-3 1 5,0 2 49,0 0-26,0 0-11,0 0 17,0 0-35,0 0-4,0 0-24,0 0-39,0 0 11,0 0-53,0 0-70,0 0-171</inkml:trace>
          <inkml:trace contextRef="#ctx0" brushRef="#br1" timeOffset="92607.6991">5738 1306 511,'0'0'0,"0"0"-46,0 0 46,0 0 41,0 0-24,0 0-1,0 0-9,116-11-7,-93 11 22,-3 0-14,-7 7 7,3 1 8,-7 1-23,-5-1 0,-4 0 118,0 2-12,0 2-8,0 0-27,-2 1-15,-9 0 21,-3-1-30,6-4-13,1 0-20,0-4-4,2 0 12,3-2-22,2-2-7,0 0 0,0 0-5,0 0-23,0 2-17,9-2-7,3 4 47,-2 0-1,9 2 13,-2 2 38,1 4-25,5 2-13,-6 4-1,-1 0-1,-5 2-11,-5-4 26,2 0 3,-6-4 42,-2 0 6,0-2 8,0-2-1,-8 2-21,-2-3 49,-11 0-38,2 0-23,-8-6 21,-2 2-25,-4-3-5,-3 0-14,1 0-9,-2-4-12,4-5 6,2 1-37,4 0 4,5 2-21,6 0-53,-1-4-73,5 0-102,6 2-277</inkml:trace>
          <inkml:trace contextRef="#ctx0" brushRef="#br1" timeOffset="94972.8931">6197 1164 811,'0'0'129,"0"0"-128,0 0 49,0 0 38,0 0-28,0 0-23,0 0 14,0 0-8,10 0-6,-6 0 34,7 0-29,1 0-2,3 0-2,1 0-19,1 0 3,-1 0-14,1 0-7,2 0 24,-4 0-25,-1 0-8,-1 0 8,-7 0 3,6 0-3,-6 0-7,3 0-18,-5 0 25,6 0-45,-6 0-27,5 0-38,-3 2-32,2-2-68,-6 0-139</inkml:trace>
          <inkml:trace contextRef="#ctx0" brushRef="#br1" timeOffset="95414.2301">6236 1313 183,'0'0'805,"0"0"-745,0 0-37,0 0 101,0 0-18,0 0-76,0 0-11,4 0 41,5 0-33,-3 0 5,6 0 7,-1 0-5,2 1 1,3-1-27,1 0-8,-1 3 32,7-3-32,-6 0 0,-1 0 0,-1 0 1,-3 0 11,-6 0-12,3 0 0,-7 0 3,-2 0-3,0 0-3,0 0-4,0 0-14,0 2-6,0-2-71,0 0-60,0 0-141,0 0-609</inkml:trace>
        </inkml:traceGroup>
        <inkml:traceGroup>
          <inkml:annotationXML>
            <emma:emma xmlns:emma="http://www.w3.org/2003/04/emma" version="1.0">
              <emma:interpretation id="{0DC457A5-D3A1-4EDC-8B59-8A17622DED40}" emma:medium="tactile" emma:mode="ink">
                <msink:context xmlns:msink="http://schemas.microsoft.com/ink/2010/main" type="inkWord" rotatedBoundingBox="10012,6265 11318,6257 11324,7160 10017,7168"/>
              </emma:interpretation>
              <emma:one-of disjunction-type="recognition" id="oneOf8">
                <emma:interpretation id="interp40" emma:lang="de-DE" emma:confidence="0">
                  <emma:literal>{KZ);</emma:literal>
                </emma:interpretation>
                <emma:interpretation id="interp41" emma:lang="de-DE" emma:confidence="0">
                  <emma:literal>KZ);</emma:literal>
                </emma:interpretation>
                <emma:interpretation id="interp42" emma:lang="de-DE" emma:confidence="0">
                  <emma:literal>{KZ;</emma:literal>
                </emma:interpretation>
                <emma:interpretation id="interp43" emma:lang="de-DE" emma:confidence="0">
                  <emma:literal>[KZ);</emma:literal>
                </emma:interpretation>
                <emma:interpretation id="interp44" emma:lang="de-DE" emma:confidence="0">
                  <emma:literal>*KZ);</emma:literal>
                </emma:interpretation>
              </emma:one-of>
            </emma:emma>
          </inkml:annotationXML>
          <inkml:trace contextRef="#ctx0" brushRef="#br1" timeOffset="102616.6943">6877 767 436,'0'0'209,"0"0"-134,0 0 35,0 0 68,0 0-41,0 0-66,0-6 35,0 6-40,0-2-31,0 2 26,0 0-4,0-2-12,0 2-4,0-2-17,0 2 38,0-2-49,0 0 1,-7 0 11,3 0-7,-5 0-18,5 0 0,-6 0 0,8 2-9,-4 0 9,-3 0-8,5 0 8,-6 0 0,4 0 1,-3 0 3,0 0 9,4 2 2,-6 2-15,5 0 0,-3 2 8,2 0 0,-2 2-2,-2 0-6,4 0 1,-4 0 5,7 0-6,-7 0-6,1 2 6,6-2 1,-7 0-1,7 2-1,-1-2 1,-2 3-2,3-1 2,0-1-8,-3 1 8,7 0 2,-4 1-1,2-1-1,-4-1 0,4 0 6,0-1-6,2 0-13,0-2 12,0-1 1,0 2-2,0-1-7,0-2 9,0 2-3,0-2 3,0 2-2,0 0 2,0 2 0,0 0 8,0 0-8,2 0 0,0 0 0,4 0 0,-6 2-8,2 0 8,-2-2 0,0 2 8,0 0-8,0 0 0,0 0 7,0 2-7,0-2-1,0-2 1,0 0 1,0 0 6,-2-2-7,-4 2 0,4-2-5,0 3 5,-2-4-1,-3 1 1,5 1 0,-4-2 0,-4-1-1,6 2-4,-5-3-12,5 1 2,-6-3-2,6 1 9,-5-2 1,5 0-3,0 0-11,-3 0-17,4 0 37,1 0-33,0 0 2,2 0-5,0 0 19,0-2 18,0-2-24,0 3-22,0-2 10,0 3 1,0 0 3,0 0 17,0 0 8,0 0 6,0-1 1,0 1 0,0 0-2,2 0 2,3 0-1,-3 0-5,5 0 6,-3 0-3,-2 0 3,5 0 0,-3 0 17,-2 0-17,1 0-10,4 1 0,-5 3 3,0 2 7,0 2 2,5-1-1,-5 0 48,0 4-26,0-4-3,0 4 0,-2-4-8,0 4 11,0-1-17,0 2-6,0-1 30,0 2-29,0-1 9,0-1-9,0 2 0,0-1 16,0 0-17,-2-2 0,0 2 8,2-2-8,0 0 0,-2 0 0,0-2 0,-3 2 19,5-2-19,-2 2 0,0 0 10,2 0-10,-2 2-5,-2-2 5,-1 0 2,2 0 17,3 0-19,0-2 0,0 0 11,0-2-11,0 0 0,0 0-2,0 0-22,0 1 16,0-3-19,12 0-2,-6-1 21,3-1 5,7 0-5,-3 1 7,3-3-8,-3 0 1,3 0-11,-3 0-22,3 0 11,-3 0-41,3 0-52,-1-5-97,-4-3-91</inkml:trace>
          <inkml:trace contextRef="#ctx0" brushRef="#br1" timeOffset="103555.1612">6926 953 199,'0'0'191,"0"0"-144,0 0-1,0 0 41,0 0 0,0 0-4,0 0 24,0-1-35,0 1-11,0 0-3,0 0-22,0 0 28,0 0 14,0 0-29,0 0 28,0 0-45,0 0-16,-2 1 4,-7 8 2,2-1-2,-4 2 9,0-1-20,2 4 37,-4-1-27,2 2-4,-3 0 4,1 2-12,-1 0 5,1 4-12,-1 0 7,6 0 18,-3 2-24,-1 0 8,6-2 11,-1-2-11,3 0 0,-3 0-9,5-1 0,0-2 11,2 2-11,0-1 0,0-1 8,0-1-8,0 3 1,0-3-1,0-2 1,0-2 4,0 0-5,0-4-6,0 0 5,0 0-7,0-2 2,2-2-23,0 2-40,5-2 21,-5 0-80,0-2-33,-2 0-114,2 0-407</inkml:trace>
          <inkml:trace contextRef="#ctx0" brushRef="#br1" timeOffset="104492.9277">6870 1371 690,'0'0'96,"0"0"-75,0 0 60,0 0 9,0 0-2,0 0-7,0 0-6,36-39-20,-27 31-17,4 1 14,3-4-13,4 0-38,0-2 35,-5 1-30,6 1 0,-5 0-2,-3 1 2,-3 2 4,2 0-10,-1 2 0,-7 2 1,3 0-1,-4 4-7,-3 0 0,0 0-34,0 0 11,0 0-76,0 0-118,0 0-107,-3 6-285</inkml:trace>
          <inkml:trace contextRef="#ctx0" brushRef="#br1" timeOffset="104072.6272">6913 1154 616,'0'0'95,"0"0"-66,0 0 48,0 0 44,0 0 5,0 0-15,0 0-15,42 34 4,-31-21-54,-4 0 5,4 1 1,0 0-8,-5 0 10,6-1-38,-1-2-15,-7 1 27,8-2-28,-8-2 9,5 1-3,-5-1 1,4-3 6,-4 0-13,-4-1 0,2-3-6,0 3 6,-2-1-7,5-1 4,-3 0-25,-2 0-4,0 0-49,0 0-66,0-2-66,0 1-292</inkml:trace>
          <inkml:trace contextRef="#ctx0" brushRef="#br1" timeOffset="105035.6751">7127 1381 651,'0'0'185,"0"0"-174,0 0 38,0 0 57,0 0-53,0 0-8,0 0 33,0 14 3,0-6 5,0 2-8,0 2-14,0 0-7,0 2-28,0 2 13,0-2-33,0-2-8,-3 0 15,1 0-16,-5-4 1,5-2-1,2-2-22,-2-2 3,2 0-72,-2-2-46,2 0-60,-2 0-301</inkml:trace>
          <inkml:trace contextRef="#ctx0" brushRef="#br1" timeOffset="105897.1084">7271 1106 525,'0'0'197,"0"0"-197,0 0 0,0 0 83,0 0-42,0 0-4,0 0-5,31-24-12,-19 22-5,1 2-7,3 0-2,-3 0 19,0 0-25,3 0 1,-5 0 7,1 6-6,-6 2 8,5 0-10,-9 0 0,2 0 9,2-2 30,-4 2 28,-2 0-5,0 0-27,0 0-2,0 2-13,0 0-14,0 2 40,-10 1-28,2 2 22,-5 3-3,-1-1-4,1 1 6,-1 0-24,1-4-9,-1 2 24,3-5-23,5 2-5,-3-1-1,7-5 0,-1 2-1,1-3-9,2 0 3,0 0-8,0-2 2,0 0-13,0 2-4,0-4-13,5 2 7,4-2-4,-3 0-9,5 0 48,3 0-2,-1 0 1,1 0 1,-1-2-1,-3 2-7,4-2-15,-3 0-17,1 0 21,-6 0-20,3 0-22,-7 0-17,0 0-39,-2 0-72,0 0-8,0 0-290</inkml:trace>
          <inkml:trace contextRef="#ctx0" brushRef="#br1" timeOffset="106257.8549">7285 1246 649,'0'0'1,"0"0"16,0 0 80,0 0-12,0 0-7,0 0 0,0 0-32,100 0 2,-87 0-22,1 0-7,-1 2 11,-1 1-22,-6-2-8,7-1 0,-3 3-41,-4-3-28,5 0-108,0 0-80</inkml:trace>
          <inkml:trace contextRef="#ctx0" brushRef="#br1" timeOffset="107008.7852">7564 912 218,'0'0'317,"0"0"-244,0 0-36,0 0 60,0 0 30,0 0-17,0 0-28,44 58 12,-36-43-35,4 2-15,-1-1 7,-5 2-9,4-2 1,-1 2 2,-5 0-16,-2 2 42,-2-2-33,2 2 0,0-2-2,-2 0-2,0 1-12,0-6-10,0 3-11,0-2 36,0 2-31,0 1-4,0-2 20,0 2-11,-4 1 10,-9 0-18,-1 1 3,1-1 25,-3 1-31,1-3-9,-1 0 6,-1 0 3,-4 0-1,6-4-16,6-2-27,0-4 33,0-2-66,5-2-32,4-2-18,0 0-83,0 0-146,0-6-422</inkml:trace>
          <inkml:trace contextRef="#ctx0" brushRef="#br1" timeOffset="108877.0947">7840 1409 552,'0'0'157,"0"0"-83,0 0 46,0 0 49,0 0-39,0 0-29,0 0-4,2 14-18,-2-10-24,0 2 54,0 0-53,0 2-11,0 0 25,0 2-25,0 2-10,0 0-34,-2 2 0,-8 2 21,4-2-22,-3 0-7,5-2-5,-3-2-17,2 0-25,1-2-50,-5 0-53,-2 2-6,4-3-119,-6-2-133</inkml:trace>
          <inkml:trace contextRef="#ctx0" brushRef="#br1" timeOffset="107708.2883">7838 1056 929,'0'0'182,"0"0"-117,0 0 64,0 0 10,0 0-32,0 0-31,0 0-26,0 0-24,0 0-10,0 0 6,0 0-22,0 0 0,0 4-1,0 4-30,0 0-56,0 2-56,0-2-97,0 0-304</inkml:trace>
        </inkml:traceGroup>
        <inkml:traceGroup>
          <inkml:annotationXML>
            <emma:emma xmlns:emma="http://www.w3.org/2003/04/emma" version="1.0">
              <emma:interpretation id="{1873455C-13A0-4925-AD6F-8FC4B837797C}" emma:medium="tactile" emma:mode="ink">
                <msink:context xmlns:msink="http://schemas.microsoft.com/ink/2010/main" type="inkWord" rotatedBoundingBox="11544,6378 13522,6367 13525,6996 11547,7008"/>
              </emma:interpretation>
              <emma:one-of disjunction-type="recognition" id="oneOf9">
                <emma:interpretation id="interp45" emma:lang="de-DE" emma:confidence="0">
                  <emma:literal>222</emma:literal>
                </emma:interpretation>
                <emma:interpretation id="interp46" emma:lang="de-DE" emma:confidence="0">
                  <emma:literal>2222</emma:literal>
                </emma:interpretation>
                <emma:interpretation id="interp47" emma:lang="de-DE" emma:confidence="0">
                  <emma:literal>1222</emma:literal>
                </emma:interpretation>
                <emma:interpretation id="interp48" emma:lang="de-DE" emma:confidence="0">
                  <emma:literal>x2+Z2&lt;</emma:literal>
                </emma:interpretation>
                <emma:interpretation id="interp49" emma:lang="de-DE" emma:confidence="0">
                  <emma:literal>x'+Z2&lt;</emma:literal>
                </emma:interpretation>
              </emma:one-of>
            </emma:emma>
          </inkml:annotationXML>
          <inkml:trace contextRef="#ctx0" brushRef="#br1" timeOffset="113487.9964">8065 1140 796,'0'0'166,"0"0"-164,0 0 28,0 0 105,0 0-25,0 0-32,0 0-22,0 0-19,0 0 21,0 0-10,0 0 5,0 0 32,0 0-33,0 0-12,0 0-2,0 2-19,0 0 18,0 0-37,0 2 0,4 0 27,0 2-26,6 2 14,-4 0 4,3 2-10,5 0 29,-8 0-31,5 3-7,3-4 34,-1 1-28,0 3 7,1-4-1,-1 4-12,-1-4 39,-2 4-33,3-2-5,-1 3 31,1-2-13,-1 2-3,-1 0-11,-5-1 2,8-1 14,-10 0-21,7-4 0,-9 0 0,7 0 0,-6-4 0,-1 2 0,0-4 0,-2 2-19,5-2 19,-5-2-46,0 0 0,0 0-35,0 0-31,0 0-57,0 0-82,0 0-60,-9 0-291</inkml:trace>
          <inkml:trace contextRef="#ctx0" brushRef="#br1" timeOffset="113982.7084">8087 1485 215,'0'0'573,"0"0"-518,0 0-40,0 0 45,0 0 52,0 0-44,0 0-10,0 0 18,0 0-2,0 0-32,0-4-23,9-2-10,2-4 46,-2-4-32,6-2-8,1-4 11,4 0-10,-2 0-15,-5 0-1,5 0 12,-3 2 3,-3 3-15,1 4 0,-9 0 13,4 5 3,-8 2 8,2 3-7,-2 1-17,0 0 41,0 0-41,0 0-5,0 0 4,0 0 1,0 0-6,0 0-10,0 0-41,0 0 25,2-3-84,5 1-126,-5 0-251</inkml:trace>
          <inkml:trace contextRef="#ctx0" brushRef="#br1" timeOffset="114846.8947">8414 960 316,'0'0'228,"0"0"-155,0 0-32,0 0 103,0 0 6,0 0-57,0 0-14,29-25-43,-19 21-35,-4 3 34,3-2-27,-5 3-6,6 0 14,-6 0 5,5 0 0,-3 0-21,3 0 1,-4 0 0,-1 0-1,3 7-11,-5-2 11,-2 1 0,2 2 0,-2 1 29,0 0-16,0 4 35,0-1-26,0 2 1,0 0 6,-2 0-12,-2 0 12,-5-2-26,4 0 4,-2-2 19,3 2-25,0-2 0,-1-2 6,1 0-6,4-2 12,0-2-13,0 0 0,0-2-8,0 0 8,0 0-8,0-2 8,0 2-13,0 0 0,4 0-32,5-2 16,5 2 20,-1 0 15,0 0-6,1-2 8,-1 0 1,1 0 17,-6 0-26,3 0 1,-1 0 16,-4 0-17,-6 0 1,2 0 9,0 0 3,-2 0 23,0 2-31,0-2 2,0 2 9,0-2-16,0 2-26,0-2-38,0 2-52,0-2-94,0 0-331</inkml:trace>
          <inkml:trace contextRef="#ctx0" brushRef="#br1" timeOffset="115776.2316">8771 1310 922,'0'0'157,"0"0"-157,0 0 0,0 0 67,0 0-5,0 0-23,0 0 9,42 0-22,-28 0 29,1 0-40,1-1-9,6-2 12,-2-1-9,3 1-8,-4 0-1,1-1 1,3 0 14,-8 0-15,1 2-3,-3 0 3,-3 0 0,-6 2 0,-4 0 0,2 0 1,-2 0-14,0 0 2,0 0-51,0 0-13,0 0-67,0-4-235</inkml:trace>
          <inkml:trace contextRef="#ctx0" brushRef="#br1" timeOffset="115379.3378">8883 1128 793,'0'0'110,"0"0"-72,0 0-18,0 0 48,0 0 24,0 0-5,0 0-6,0 24 8,0-10-18,0 4-13,2 4-6,-2 0-30,2 1 26,2-1-41,3 0-5,-5-3 18,0-1-19,5-1 6,-5-6-7,1-2 6,-3-1-6,0-4 0,0-3-31,0 2-4,0-3-29,0 2-46,0-2-41,0 0-114,0 0-128</inkml:trace>
          <inkml:trace contextRef="#ctx0" brushRef="#br1" timeOffset="116500.2113">9114 1110 462,'0'0'645,"0"0"-645,0 0-26,0 0 26,0 0 32,0 0 14,0 0-15,18-26 18,-7 26-38,2 0-10,-1 0 6,3 0-7,-1 0 0,1 0-1,-1 0-9,1 4 10,-1 4 1,-1 0 9,1 0 1,-8 2-10,5-2-2,-9 0-6,2-2 7,-4-2 16,5 2 14,-5-2 14,0 2-11,0 4-10,0 0 12,0 4-16,-7 0-13,1 2 40,-5 2-30,-3 2 6,1-2-2,1 0-4,6-1 0,-3-1-16,5-5 1,2 0 11,0-4-12,-4 0-7,6-3 7,0-1-10,0 0-2,0-2-23,0 2 0,10 1 34,-6-2-13,5 2 14,-5 0 6,8-2-5,-1 2 4,3 0-5,-1-2-2,2 0 1,3 0 1,-2 0-1,-3-2 0,0 0-6,-6 2-2,2-2-16,-9 0 3,0 0 14,0 0-23,0 0-27,0 0-35,0 0-79,0-2-362</inkml:trace>
          <inkml:trace contextRef="#ctx0" brushRef="#br1" timeOffset="116912.3252">9154 1278 783,'0'0'169,"0"0"-169,0 0 0,0 0 52,0 0 7,0 0-17,0 0 18,5 0 25,4 0-24,-1 0-22,3 0-10,5 0-22,5 0 24,-4 0-20,-1 0-11,-1 0 28,3 0-17,2 0-10,-4 0-1,-3 0 1,-4 0 7,0 0-8,0 0-28,-5 0 12,-2 0-45,-2 0-44,3-4-105,-3-1-118</inkml:trace>
          <inkml:trace contextRef="#ctx0" brushRef="#br1" timeOffset="117661.2294">9498 876 789,'0'0'104,"0"0"-86,0 0 32,0 0-8,0 0 9,0 0-31,0 0-4,28-25 11,-12 23-26,-1 0 0,1 2-1,-3 0 9,3 0-18,-3 0 9,1 2-32,-3 7 32,-7 0 1,6 1-1,-6-2 39,-4 2 11,0 3 26,0 0-37,0 1-23,-2 3 21,-10-2-11,-1 3 3,1 1-18,-1-1-3,5-2 14,-4 0-22,1-4 2,7 0 10,0-4-12,-1-2 1,3-2-2,2-4-2,0 2-13,0-2 12,0 2-28,0 0-3,7 0 2,1-2 23,3 2 9,3 0 1,-3 0 12,-3-2-12,4 2-9,-1-2 8,-5 0-6,4 0-2,-1 0-7,-7 0-27,0 0 25,-2 2-64,0 0-109,0 0-128</inkml:trace>
          <inkml:trace contextRef="#ctx0" brushRef="#br1" timeOffset="120934.9864">10030 1146 113,'0'0'627,"0"0"-627,0 0 10,0 0 74,0 0-25,0 0-20,0 0 52,13 0-17,-13 0 9,0 0-2,0 0-7,0 0-13,0 0-21,0 0-21,0 0 42,0 0-36,0 0-11,0 0 4,0 0-5,0 0 6,0 0-19,0 0 6,0 0 20,0 0-19,0 0 0,0 0-5,0 0 12,0 0 11,-4 4-18,-3 0-6,1 0 30,-6 4-31,-1 0 1,-1 0 14,-1 2 2,-3 0 21,-2 2-38,2-2 1,3 0 20,1 0-21,-1 1 0,3-6 0,1 4 1,5-4-1,-4 1 0,6 2 0,0-1-6,-5 0 6,0 0-2,2 1 1,-4-1 1,7 0-10,-3-1 10,2-1-15,5-2 6,0-2-10,0 2-3,0-3 3,0 0-14,0 0 1,0 2-29,12 2-11,-6-2 61,7 0-15,3-1 26,3 3 15,-2-1-14,-1 1 26,1-2-27,6 2 0,-8-3 10,1 3-10,-1-1 1,-1-1 6,-3 0-6,-5 0 22,4-2-23,-6 2 0,3-2 3,-3 2-3,-4-2 0,2 0 0,-2 2 2,0-2-2,0 0 0,0 0-57,0 0-26,0 0-95,0 0-314</inkml:trace>
        </inkml:traceGroup>
        <inkml:traceGroup>
          <inkml:annotationXML>
            <emma:emma xmlns:emma="http://www.w3.org/2003/04/emma" version="1.0">
              <emma:interpretation id="{26F57B19-AF1C-4347-9FD2-FC92DA2DFF33}" emma:medium="tactile" emma:mode="ink">
                <msink:context xmlns:msink="http://schemas.microsoft.com/ink/2010/main" type="inkWord" rotatedBoundingBox="13755,6259 16554,6243 16559,7091 13760,7108"/>
              </emma:interpretation>
              <emma:one-of disjunction-type="recognition" id="oneOf10">
                <emma:interpretation id="interp50" emma:lang="de-DE" emma:confidence="0">
                  <emma:literal>Bundes</emma:literal>
                </emma:interpretation>
                <emma:interpretation id="interp51" emma:lang="de-DE" emma:confidence="0">
                  <emma:literal>Bundys</emma:literal>
                </emma:interpretation>
                <emma:interpretation id="interp52" emma:lang="de-DE" emma:confidence="0">
                  <emma:literal>Bundy</emma:literal>
                </emma:interpretation>
                <emma:interpretation id="interp53" emma:lang="de-DE" emma:confidence="0">
                  <emma:literal>Bunde,</emma:literal>
                </emma:interpretation>
                <emma:interpretation id="interp54" emma:lang="de-DE" emma:confidence="0">
                  <emma:literal>Bundy,</emma:literal>
                </emma:interpretation>
              </emma:one-of>
            </emma:emma>
          </inkml:annotationXML>
          <inkml:trace contextRef="#ctx0" brushRef="#br1" timeOffset="121729.2412">10277 1198 504,'0'0'213,"0"0"-180,0 0-32,0 0 43,0 0-31,0 0 29,0 0 10,27-26-22,-14 12-7,1-2 15,-1-2-32,3-2-5,-3 0 4,0-2 3,3 0-7,-3-2-1,3 2 1,-3-1 2,-1 5-3,-8 4 0,5 5 10,-7 0 28,-2 8 14,0-2 3,0 3-32,0 0 39,0 0-62,0 0-23,0 0 23,0 3 3,0 4 23,0 4-4,0 0-11,0 4 27,0 3-28,0 2-8,0 2 33,0 0 8,0 2-2,0 0-1,-2 2-13,2 0 28,0-2-41,0 0-3,0-2 5,0-1-3,0-2-5,0 2-6,0-6 5,0 2 16,0-2-23,0-2 0,0-1 13,0-4-12,0-1 9,0 0-10,0-3 1,2-2 2,-2-1-3,0 2-29,0-2-22,0-1-38,0 3-52,0-1-158,0-2-287</inkml:trace>
          <inkml:trace contextRef="#ctx0" brushRef="#br1" timeOffset="122977.8491">10516 735 479,'0'0'195,"0"0"-195,0 0 0,0 0 46,0 0 36,0 0-22,0 0 31,29 0-29,-20 0-7,-1 0 0,3 4-18,3 4 2,-1 0-16,1 2-22,-1 0 52,-5 0-42,6 0 5,-3 0 0,3 0-3,-5 1 6,-5-2-17,2 1-2,2 0 39,-6-2-16,-2 2 15,2-2 1,-2 2 3,0 2 1,0 2-22,0 0-15,0 3 48,0-1-44,-2 0 8,-8 0-1,6 0-5,0-4 5,2 0-17,-5 0 0,7-2-3,0 0 3,0 0-6,0 0 4,0 0-1,0 2 2,2 0-12,7-2-9,-3 2 13,4-2-17,1-2-10,-3 0 5,2 0 8,1-4-14,-5 0-13,3 0-9,-6-4 25,1 0-3,1 0 10,-5 0 9,0 0 18,0 0 19,0 0-15,0 0-2,0 0 24,0 0-25,0 0 7,-7 0 10,2 0-11,1 2 10,-5 4-16,0 0-1,5 4 38,-6 0-25,6 0-6,2 0-6,2 2-1,0-2 1,0 2-1,0 1-14,0-2 5,4 4 0,8 0-18,1 2 27,0-3 0,-1 1 20,-6 0-20,5 1 0,-4-2 10,2 0-10,-7-2-8,0 0 8,3-2 11,-5 0 17,0 0-8,0 0-10,0-4 43,0 2-23,0 0 8,-9 0-12,0-2-20,0 2 25,-4 0-20,-1-2 5,-3 2 19,-4-2-17,4-2-8,-3 0-10,-5-2 7,8-2-23,-4 0-1,3 0-44,3 0-21,4-2-36,-1-3-40,6-6-40,2 3-143,-3 2-412</inkml:trace>
          <inkml:trace contextRef="#ctx0" brushRef="#br1" timeOffset="125259.2404">11055 1088 601,'0'0'63,"0"0"-53,0 0 80,0 0 10,0 0-15,0 0-29,0 0-1,0 0 7,-5 0-20,5 0-10,0 0 35,0 0-41,0 0 7,0 0-2,0 0-4,0 0 4,0 0-31,-2 0 2,2 0 26,0 0-5,-2 6-2,2 0 0,-2 0-6,0 2 7,-6 2-22,6 0 1,0 0 28,2 0-28,-2 0-1,0 0 7,-3 0-7,3 0 13,0 2-13,2-2 0,0 0 2,0-2-2,0 0-1,0-2 0,0-2 1,0 3-7,0-4 4,0-1-25,0 3 27,2-4-34,7 2-5,-5-3 6,8 1 6,-8-1 27,7 0-17,3 0 18,-3 0-2,-3 0 2,4 0-11,1-5 10,-2-4-28,-2 1 28,2-3-28,0-2 0,-4 1 22,2 0-20,-5 2 1,1-2 10,-1 2 13,-4-2-6,2 2 9,1 2 0,-3 0 4,0 2-4,0 4 0,0 0-2,0 2 4,0 0 12,0 0-14,0 0 0,0 0 12,0 0-12,0 0-3,0 0-10,0 0-16,0 0 23,0 0 6,0 6 13,0 0 31,-3 2-24,1 2 2,2 0-8,-2 0-14,2 0 35,0 2-35,0 0 0,0 0 14,0 2-13,0-2-1,2 2 0,12-4-13,-3 0 7,-3-2-12,4 0-16,1-3 33,-1-4-14,-4-1-4,1 0-1,3 0-10,-6 0-41,5-1-94,-2-9-59,-4 1-138</inkml:trace>
          <inkml:trace contextRef="#ctx0" brushRef="#br1" timeOffset="126072.2526">11318 1138 227,'0'0'83,"0"0"27,0 0 23,0 0-18,0 0-22,0 0 28,0 0-42,29 81-22,-25-67-7,5-1-6,-7 1 3,2-4-23,3 0-22,-7-2 19,2-4-21,-2 0 0,3-1 0,-3-1 1,0-2 6,0 0-7,0 0-25,2 0 25,3 0-65,-3 0 28,-2 0 31,2-6-56,-2-2-3,0-5 65,4 1-10,3-4-3,-5-2-7,3 0-22,2 0-29,-3 2 54,5 4 12,-5 0 5,-2 4 0,3 2 22,0 2-22,-3 0 1,2 2 22,-2 2 0,5-2 18,-5 2-17,2 0-14,6 0 29,-6 0-27,7 0-3,-2 0 21,-2 0-1,6 0-9,-4 4-1,0 2-5,2 0 38,3 0-14,-5 0-37,-5 0 12,2 0 19,3 0-10,-9 2 12,3 0-10,-1 0 48,-2 2-50,0 3-2,0-4 3,0 4-21,0-3 11,0-1-13,0 1 1,0-2 10,0 1-11,0-1-31,0-1-1,0-3-16,0 0-65,-2 0-159,2-4-126</inkml:trace>
          <inkml:trace contextRef="#ctx0" brushRef="#br1" timeOffset="127114.7871">11873 1178 538,'0'0'146,"0"0"-108,0 0 28,0 0 54,0 0-29,0 0-12,0 0 10,2-46-31,-2 38-21,0 2 23,0 0-50,-4 0 7,-6 4 6,1 0-4,3 2 10,-8 0-13,3 0-14,-2 0 27,-1 0-28,-1 10-1,-3 2 13,3 2 3,1 0 1,-1 2-17,3 0 0,8 1 19,-5-2-19,7-1 1,2 0 1,0-2-2,0 1 0,0-2-4,0 0-11,9-3 14,-3-2-36,4-2-11,-2-3 19,1-1 7,5 0 16,1 0-23,-2 0 0,3-1 28,-3-9-15,3-2 0,-1-1 9,-1-2 7,-1-2-6,1 1 6,-1 0 0,-1-2 3,-4 2-3,1-2 0,-3 0 6,4-4-5,-8-2 11,7-2-12,-7-4 0,0-2 1,0-3-1,-2 2 1,0 0 0,0 5 6,0 4 7,0 6-14,0 2 0,0 4 19,-2 2-19,0 2 0,0 4 7,-5 0-6,5 4 20,2-2-21,0 2 0,0 0-1,-2 0-9,2 0-8,0 0-4,0 0-17,0 2 28,0 4 10,0 2 1,0 4 27,0 0-11,0 4-1,0 2 8,0 5-6,4 0 31,3 2-19,-5 0-13,-2 0 29,2-1-22,0 0 1,-2 0-5,2-2-2,-2-2 15,0 0-17,0 0-14,5-4 34,-5 2-33,0-4-2,0 0 0,0-2 6,0 0-17,0-4-1,0 3-74,2-3-17,1-3-123,-3-3-390</inkml:trace>
          <inkml:trace contextRef="#ctx0" brushRef="#br1" timeOffset="128511.4422">12360 876 506,'0'0'252,"0"0"-183,0 0 4,0 0-3,0 0-23,0 0-14,0 0-20,0 0 25,0 0 27,-2 8-7,2 3 40,-5 6-49,3 1-14,0 0 4,0 1-4,2 2-10,0-3-21,-2-2 4,2-4 12,0 0-20,0-2-14,0-2 14,0 2 0,6-2-20,3 0-5,7 0-14,-3-2 38,5 0 1,0-2 0,4-4 3,-2 0-1,3 0-2,1 0 0,-4 0 1,0 0-8,2-6 7,-2-2-4,3 0 4,-8-2 0,3-2 2,-3-2-2,6 0 1,-5-2 3,-1 2-4,-1-2-17,-1 0 5,-2 0 11,-4 0 0,2 2-8,-5-3 9,-2 2-4,0-2 4,3 3-1,-5 1 1,0 0 0,0 3 11,0 1-11,0 2-13,-5 3-1,-1 2 14,-3 0 0,5 0 7,-1 2-6,-4 0 9,7 0-7,-7 0 3,5 0 10,-6 0-16,6 0 0,-7 0 3,5 4 5,-4 4 0,4 2 3,-3 3-10,-1-2 44,4 5-38,4 0 4,-5 0-3,3 5-7,4-1 12,0 0-13,0 4 8,0-2 16,0 4-15,0-2-9,0 2 11,0-2 7,0 0 1,0 0-5,0-2-12,2-1 31,5 0-27,-5-1-3,0-2 4,2 0 6,-2 0-2,6 0-11,-6-1 1,0-3 33,0 0-34,3-2 0,-3-2 1,0-2 0,-2-2 5,0-2-6,0 0 0,2-2-18,-2 0 15,0 0-43,0-2-21,0 0-29,2 0-61,0 0-152,4-4-346</inkml:trace>
          <inkml:trace contextRef="#ctx0" brushRef="#br1" timeOffset="129314.8384">12860 1186 874,'0'0'119,"0"0"-106,0 0-13,0 0 21,0 0 15,0 0-27,0 0 3,46-18 5,-32 18 0,-1 0 6,-2 0-23,3 2-3,-8 8 3,5 2 1,-6 0 16,2 3 41,-5-1 9,0-3 8,-2 0-32,0-4-18,0 1 43,0-1-33,-2-4-7,-5 1-6,5-4-21,0 3 9,-1-3-10,3 0-31,0 1 30,0 2-34,0-3-3,0 1-4,0 2 3,0 1 30,0-1-21,5 4-12,6 1 40,-5-1-18,6 4-8,-1-1 12,2-2 16,-1 2 15,-6-2-15,5-1 1,-7 4 23,4-3-13,-6 2-11,0-2 0,-2 0 17,0 0 61,0 0-18,0-2-12,0 0 23,-2-2-20,-10 2 3,-1-2 1,-5 0-21,1 0 33,-8-2-42,-2-2-13,0 0 11,6 0-22,-4 0-1,2 0-8,5-4-25,7-2 3,5 2-41,4-2-39,2-4-34,0 2-40,0 2-379</inkml:trace>
        </inkml:traceGroup>
        <inkml:traceGroup>
          <inkml:annotationXML>
            <emma:emma xmlns:emma="http://www.w3.org/2003/04/emma" version="1.0">
              <emma:interpretation id="{807F28D9-E23E-4F42-B740-5FB978C1F5F2}" emma:medium="tactile" emma:mode="ink">
                <msink:context xmlns:msink="http://schemas.microsoft.com/ink/2010/main" type="inkWord" rotatedBoundingBox="16611,6163 17512,6158 17518,7119 16616,7125"/>
              </emma:interpretation>
              <emma:one-of disjunction-type="recognition" id="oneOf11">
                <emma:interpretation id="interp55" emma:lang="de-DE" emma:confidence="0">
                  <emma:literal>(x,Z)</emma:literal>
                </emma:interpretation>
                <emma:interpretation id="interp56" emma:lang="de-DE" emma:confidence="0">
                  <emma:literal>KZ)</emma:literal>
                </emma:interpretation>
                <emma:interpretation id="interp57" emma:lang="de-DE" emma:confidence="0">
                  <emma:literal>(KZ)</emma:literal>
                </emma:interpretation>
                <emma:interpretation id="interp58" emma:lang="de-DE" emma:confidence="0">
                  <emma:literal>KZ</emma:literal>
                </emma:interpretation>
                <emma:interpretation id="interp59" emma:lang="de-DE" emma:confidence="0">
                  <emma:literal>(KZ</emma:literal>
                </emma:interpretation>
              </emma:one-of>
            </emma:emma>
          </inkml:annotationXML>
          <inkml:trace contextRef="#ctx0" brushRef="#br1" timeOffset="331850.8822">13361 639 401,'0'0'198,"0"0"-117,0 0-8,0 0 33,0 0 18,0 0-34,0 0-35,0 0-3,0 0 1,0 0-6,-2 0-5,2 0-15,0 0 4,0 0 18,-5 0-3,5 0 5,0 0-17,-2 2-15,0-2 7,2 2-25,0-2 7,0 2 15,0-2-13,-2 0 6,2 0 0,0 2-7,0 0 13,-8 0-7,4 4-14,2 0 16,-7 2-8,3 0 4,-2 0-2,2 2-5,-3-2 13,3 2-10,-6 0-7,8 2 20,-5 0-21,5 0 10,-6 0-4,6 0-7,-5-2 19,5 2-18,-5-2 1,4 0 17,3 2-13,-5-2 0,3 3 4,2-4-9,0 1 21,-5 0-21,5-2 1,-1 2 11,1 1 2,-5 0-14,3 2 17,2 1-17,-5-2 25,3 2-17,2 2-2,-3 0 3,-2 0 2,3 0 0,4 0 4,-7-2-15,5 2 33,0-2-34,0 0 6,2 0 3,0 0 2,0-2-10,0 2 3,0 0-3,0 0 17,0 2-17,0-2 5,0 0 0,0 2-5,0-2 1,0 3 11,2-3-12,2 1 23,3 2-24,-5-1 11,2-2 1,3 0-11,-4 0 1,3 0 2,1-2 3,-3 0 2,3 0-9,-3-2 0,1-2 12,2 2-12,-5 0 0,4 0 3,1 0 9,0 0-8,2 0-4,-3 0 0,1 0 0,5 0 1,-8-4-1,7 2 0,-7-2 6,0-2-9,4 2 3,-4-4-5,3 3 5,-3-4 1,-2 1-1,0 0 0,6-2 0,-6 0 9,-2 2-9,0-2 1,0 0 11,0 0 1,0 0-1,0 0-12,0 0 8,0 0-14,0 0 6,0 0-48,0 0-26,2 0-61,7-16-107,-5-2-122,2-4-690</inkml:trace>
          <inkml:trace contextRef="#ctx0" brushRef="#br1" timeOffset="336791.1965">13247 1124 575,'0'0'167,"0"0"-95,0 0 9,0 0 35,0 0-26,0 0-43,0 0-15,0 2 26,0-2-12,0 0 11,0 0 7,0 0 10,0 0-2,0 0-13,0 0-14,0 0 4,0 2-37,0 2-3,0 2 0,0-2 2,0 0 4,0 2-9,2-4-6,2 2 24,4 0-5,-4-2-2,0 2 1,3 0-7,-3 0 8,4 0-10,-4 0-9,-2 2 19,7 0-13,-5 0-6,6 2 12,-6 1-11,5-2 16,-5 1-16,2 4 0,4 1 12,1 1-4,-5 1 7,6 2-6,-1-2 8,0 2-6,-7-3-12,8-2 1,-6-2 12,3-2-13,-7-2 14,5-2-9,0 0-3,-7-2 1,4 0-2,-4-2-1,2 2 10,-2-2-10,0 0 0,0 0 1,0 0-1,0 2-12,0-2-33,0 0-44,0 0-15,0 0-73,0 0-79,0 2-231,-6-2-296</inkml:trace>
          <inkml:trace contextRef="#ctx0" brushRef="#br1" timeOffset="337376.8493">13267 1425 523,'0'0'185,"0"0"-147,0 0-12,0 0 27,0 0 25,0 0 4,0 0 7,0 2 16,0-2-38,0 0-21,0 0 6,0-6 11,0 0-1,9-4-4,3-4-24,-4-2-1,5-4-18,3 0-5,4-5 16,-2 2-25,-2-4 7,-1 4-7,3-2 11,-5 3 17,-2 4-17,1 4-11,-8 2 25,3 2-6,-3 4-2,-4 4-3,0 0-14,2 2 27,-2 0-28,0 0 0,0 0 11,0 0-11,0 0-1,0 0 0,0 0-18,0 0 2,0 0-39,0 0-26,0 0-41,0 0-78,0 2-188</inkml:trace>
          <inkml:trace contextRef="#ctx0" brushRef="#br1" timeOffset="337878.0898">13621 1369 95,'0'0'716,"0"0"-612,0 0-49,0 0 19,0 0 50,0 0-20,0 0-49,-4 4-20,-1 5 4,3 4 11,0 5 9,0 0-8,2 2-3,-2-2-23,0 0-18,2-2 14,-5-4-21,5-2-8,0-4-18,0-2-63,-2-2-62,-1-2-88,1 0-134,2 0-370</inkml:trace>
          <inkml:trace contextRef="#ctx0" brushRef="#br1" timeOffset="338674.2848">13710 992 401,'0'0'326,"0"0"-238,0 0-50,0 0 7,0 0 23,0 0-11,0 0-25,0 0 38,10 0-31,1 0-20,-1 0 31,4 0-11,-1 0-13,-1 4-1,1 0 16,-2 2-8,-4 0-11,2 0-5,-5-2-2,3 2-15,-5-2 1,-2 0 9,0 2 19,0 2-7,0 2 10,0 2-8,0 4 35,0 0-24,-11 4 1,2 0 3,2 2-11,-6 0-3,2-2-3,-3 0-15,6 0 24,-3-4-30,3 0 5,2-4-4,4 1 4,0-5 1,-3-1-7,5 0-8,0-3 2,0 0 0,0-2-22,0 0 15,0 0-5,0-1 2,9-1 3,5 3-8,-3-3 20,2 0-16,-2 0 3,7 0 14,-2 0 0,-1 0 5,1 0-5,-3 0 0,-1 0 0,-6 0 0,-2-3-1,1 3 0,-3 0-14,-2 0-14,0 0-38,0-1-38,0-1-34,0-2-157,0-3-256</inkml:trace>
          <inkml:trace contextRef="#ctx0" brushRef="#br1" timeOffset="339061.0101">13733 1201 970,'0'0'178,"0"0"-178,0 0 43,0 0 44,0 0-27,0 0-26,0 0 30,6 0-22,6 0-27,-1 0-5,4 0-1,-1 0-9,1 0-1,3 0-18,3 0-7,-4 0-33,3-3-31,3 1-52,-4-4-53,-3 2-54,-5 0-405</inkml:trace>
          <inkml:trace contextRef="#ctx0" brushRef="#br1" timeOffset="339599.5066">13940 789 91,'0'0'542,"0"0"-470,0 0-23,0 0 68,0 0 6,0 0-3,0 0-26,20 91 15,-11-73-29,4 1 5,-1 2-25,-1-1-5,-5 0-3,3 0 1,-4 2-11,2 2 8,-5 2-5,-2 0 1,0 2 6,0 2-19,0-2-8,0 0 20,0 0-4,-2 3-4,-10-1 20,1-2-13,0 2-15,2 0-1,-4-4-28,0 0 29,1-6-29,6-2-5,-3-2 5,7-6 0,-6 0 0,4-2-19,2-2-22,-5-2-11,1 2-41,4-2-68,-10 2-73,8-2-113,-5-2-530</inkml:trace>
        </inkml:traceGroup>
        <inkml:traceGroup>
          <inkml:annotationXML>
            <emma:emma xmlns:emma="http://www.w3.org/2003/04/emma" version="1.0">
              <emma:interpretation id="{3B58F5A6-689F-49E8-86B6-0520FB8332D6}" emma:medium="tactile" emma:mode="ink">
                <msink:context xmlns:msink="http://schemas.microsoft.com/ink/2010/main" type="inkWord" rotatedBoundingBox="17648,6665 17915,6663 17916,6824 17648,6825"/>
              </emma:interpretation>
              <emma:one-of disjunction-type="recognition" id="oneOf12">
                <emma:interpretation id="interp60" emma:lang="de-DE" emma:confidence="0">
                  <emma:literal>=</emma:literal>
                </emma:interpretation>
                <emma:interpretation id="interp61" emma:lang="de-DE" emma:confidence="0">
                  <emma:literal>#</emma:literal>
                </emma:interpretation>
                <emma:interpretation id="interp62" emma:lang="de-DE" emma:confidence="0">
                  <emma:literal>E</emma:literal>
                </emma:interpretation>
                <emma:interpretation id="interp63" emma:lang="de-DE" emma:confidence="0">
                  <emma:literal>C</emma:literal>
                </emma:interpretation>
                <emma:interpretation id="interp64" emma:lang="de-DE" emma:confidence="0">
                  <emma:literal>c</emma:literal>
                </emma:interpretation>
              </emma:one-of>
            </emma:emma>
          </inkml:annotationXML>
          <inkml:trace contextRef="#ctx0" brushRef="#br1" timeOffset="340454.1875">14169 1142 550,'0'0'138,"0"0"-55,0 0 29,0 0 26,0 0-17,0 0-27,0 0-23,-2 0-9,2 0-14,0 0-7,0 0 1,0 0-17,0 0 7,0 0-32,2 0 14,5 0 20,9 0-4,-3 0-18,5 0 14,5 0-11,-4 0 20,6 0-25,-7 0-8,1 0 9,0 0-11,-9 0 0,2 0 1,-3 0-1,-7 0 0,0 0-1,0 0-12,-2 0-8,5 0-18,-5 0-6,2 0-9,0 0-64,-2 0-60,0 0-125,0 0-226</inkml:trace>
          <inkml:trace contextRef="#ctx0" brushRef="#br1" timeOffset="340918.0043">14221 1302 773,'0'0'106,"0"0"-58,0 0 20,0 0 48,0 0 1,0 0-26,0 0-24,13 0-5,-1 0-17,-4 0-16,3 0 18,1 0-19,3 0 30,-1 0-29,1 0-6,-1-1 12,1-1-7,-1 2-2,-1-3-1,2 3-24,-3-1 24,-4 1-18,1 0-6,-4 0 16,2 0-15,-5-3-1,-2 3 13,0 0-12,0 0 1,0 0-3,0 0-30,0 0-3,0 0-50,0 0-47,0 0-35,0 0-106,0 0-319</inkml:trace>
        </inkml:traceGroup>
        <inkml:traceGroup>
          <inkml:annotationXML>
            <emma:emma xmlns:emma="http://www.w3.org/2003/04/emma" version="1.0">
              <emma:interpretation id="{9493AACE-C410-46CD-AFF6-01F8C35E06BD}" emma:medium="tactile" emma:mode="ink">
                <msink:context xmlns:msink="http://schemas.microsoft.com/ink/2010/main" type="inkWord" rotatedBoundingBox="18002,6116 19212,6109 19219,7201 18008,7208"/>
              </emma:interpretation>
              <emma:one-of disjunction-type="recognition" id="oneOf13">
                <emma:interpretation id="interp65" emma:lang="de-DE" emma:confidence="0">
                  <emma:literal>Kap</emma:literal>
                </emma:interpretation>
                <emma:interpretation id="interp66" emma:lang="de-DE" emma:confidence="0">
                  <emma:literal>Kirt</emma:literal>
                </emma:interpretation>
                <emma:interpretation id="interp67" emma:lang="de-DE" emma:confidence="0">
                  <emma:literal>Kor</emma:literal>
                </emma:interpretation>
                <emma:interpretation id="interp68" emma:lang="de-DE" emma:confidence="0">
                  <emma:literal>Kipp</emma:literal>
                </emma:interpretation>
                <emma:interpretation id="interp69" emma:lang="de-DE" emma:confidence="0">
                  <emma:literal>Kips</emma:literal>
                </emma:interpretation>
              </emma:one-of>
            </emma:emma>
          </inkml:annotationXML>
          <inkml:trace contextRef="#ctx0" brushRef="#br1" timeOffset="360392.4795">15464 1339 292,'0'0'163,"0"0"-110,0 0-43,0 0 20,0 0 17,0 0 2,0 0 1,0 2 22,0-2 6,0 0-3,0 0 5,0 0-2,0 0 3,0 0-10,0 0-23,0 0-18,0 0 30,0 0-33,0 0-4,0 0-1,0 0 4,0 0 15,-2 1-11,-3 2-11,3 1 12,2 0-17,0 0 13,0-1-4,-2 1-11,2 3 12,0-1-12,-2-2 3,2 0 7,0 2-5,0 0 2,-2 0 3,-3 2-7,3 0 8,-1 0-16,1 0-7,0 2 22,2 0-16,0-2 4,-2-2 2,2 0-11,0-2 21,0 2-19,0-2-3,-5 2 15,5-2-14,0 2 0,-2 0 9,2-2-10,0 2 15,-2 2-15,2-2 0,0 2 8,-2-2-7,2 0 0,0 0 7,0 0-8,0 3 19,-2-4-18,2 1-1,0 1 13,0-2-11,0 1-2,-5-2 1,5 3 0,0-4 19,0 4-20,0-3 0,0 1 6,0-1-6,0 2 2,0 1-2,0-4 1,0 1 9,0 0-10,0-1-1,0-2 1,0 2 0,0-2 1,0 2 5,0-1-6,0-1 20,0 2-20,0-3 0,0 0 0,0 0 0,0 0-7,0 0 7,0 0 0,0 0 0,0 0 0,0 0-31,0 0 22,0-4-36,0-6 31,0-1 13,0 0 1,0-3 7,0-3-7,0 3-4,5 0 3,-5 2 1,0 2 0,2 2-1,-2 0-1,0 0 2,0 2 0,0-4 0,0 2 2,0-2-1,0-2-1,0 2 0,0-2 2,0 2 10,0 0-12,0 4-2,0 0 2,0 0 2,0 2-2,0 2 0,0-2 1,0 2 15,0-2-16,2 0-3,-2 2 3,2-2 1,0 0-1,3 0 0,-5 0 2,2 0 7,-2 0-9,0-2-7,2 2 7,-2-2 1,2-1-1,1 3-12,-1-1-23,-2-1-13,5-2-64,-3-1-92,-2 4-62,0-2-267</inkml:trace>
          <inkml:trace contextRef="#ctx0" brushRef="#br1" timeOffset="350394.3153">15555 1212 510,'0'0'127,"0"0"-86,0 0 22,0 0 56,0 0 2,0 0-33,0 0-4,10 0-14,-10 0-5,0 0 0,0 0 5,0 0-4,0-2-23,4-2-13,3-1-12,-3-4-10,2 1 4,4 0-12,1-2 6,-5-2-7,3 0 1,5 0 0,-8 0 0,3-2 0,3 0 6,-8-2-6,5 2 0,-5-2 1,2 2-1,2 2-1,-4 0-6,5 0 6,-7 2 1,2 0 0,4 2-10,-6 0 8,0 2-2,0-1-5,0 4 9,-2-1 0,0 1 0,5 3 0,-5 0-3,0 0 2,0 0 1,0 0-1,0 0 1,0 0-5,0 0-3,0 0 8,0 0-40,0 7 28,0 0 12,-5 6 15,3 1 5,0 2-8,0 4 2,0 0 2,-4 0-8,2 2 16,2 0-12,0 0-5,0 0 21,2 0-5,0 0 14,0-2-30,0 2 5,0-2 29,0 0-21,0-2 9,0-1-14,0-4 3,0 0-5,0-1-13,0-2 9,0-2 6,0-2-15,0-2-7,0 2 7,0-4-7,0 1 7,0 0-25,0-2-41,0-1-17,0 0-63,0 0-71,0 0-271,0 0-317</inkml:trace>
          <inkml:trace contextRef="#ctx0" brushRef="#br1" timeOffset="344279.1286">14707 1295 727,'0'0'212,"0"0"-180,0 0-10,0 0 48,0 0 22,0 0-23,0 0 6,21-31-28,-9 18-7,3-5 8,1-1-7,2 1 23,0-2-39,-5 0-2,5 0 0,-1 2-7,-1 0-1,3 0-14,-4 2 0,-1 2 12,-4 2-13,-1 2 0,0 4-1,-6 2 10,-1 2-13,0 2 4,-2 0-34,0 0-7,0 0-75,0 0-107,0 8-163,-4 0-229</inkml:trace>
          <inkml:trace contextRef="#ctx0" brushRef="#br1" timeOffset="344965.7398">15154 1270 694,'0'0'167,"0"0"-112,0 0 9,0 0 100,0 0-33,0 0-28,0 0 14,2 0-32,-2 0-58,0 0 18,0 4 14,0 9 6,0 5 19,0 1-23,-4 3 17,0 1-34,-5-1-11,7-2 10,-3-2-28,-2-4-2,3-2-13,-3-2 0,3-2-7,2 0-2,-6 0-43,6-2-59,-2 2-60,2-2-113,-5-2-319</inkml:trace>
          <inkml:trace contextRef="#ctx0" brushRef="#br1" timeOffset="342674.9962">14734 592 662,'0'0'142,"0"0"-89,0 0 5,0 0 61,0 0 17,0 0-45,0 0-16,-8 0-14,8 0-22,0 0-1,-2 0 8,2 0-9,-2 4 12,0 3-12,-5 0-5,3 4 25,0-1-6,-6 2-16,6 0-16,-5 0 3,3 2 11,-6 2-18,3 2 9,3 2 3,-6 0 1,3 0-4,1 2-7,-1 0 8,4-2 21,-4 0-21,5-2-15,2-1 15,-5 1-18,5-3 10,-3 2 5,3 1-6,-5-2 19,5 2-18,0-2 5,0 2-4,-3 0 2,3 0 6,0 0-13,-2 2-1,1-2 11,-2 0-11,1 0-12,2 0 17,2 0 0,-7 2 1,5 3-9,2-4 2,0 2 18,0-3-21,0-3-7,0 3 8,0-4-3,0 3-5,0-1-1,0-2 1,0 0 15,0 0-15,0 0 5,0-2-4,2 0-1,5 0 8,-7-2-9,2 0 1,2 0 7,1-4-8,-2 2-6,-3-4 5,2 2 1,0-4 1,-2 0-1,2 0 0,-2-2-11,0 0 11,0 0-25,0 0-21,0 0-37,0 0-33,0 0-55,0 0-58,0 0-42,2 0-130,-2 0-684</inkml:trace>
          <inkml:trace contextRef="#ctx0" brushRef="#br1" timeOffset="343792.7855">14682 1018 537,'0'0'235,"0"0"-196,0 0-26,0 0 58,0 0 40,0 0-24,0 0-12,13 14-4,-1-6-6,1 0-5,3 2 2,-3 2 9,3 0 3,-3 0 1,2 0-35,-1 0-2,-1 0 6,3 0-22,-3 0-3,1-2 0,-1 0-1,-7 0 6,4-2-13,-2 1 0,-1-2 20,-1 1-15,2 0-8,-4 1 11,0-4-9,3 3 4,-5-2-14,2-2-9,1 0 8,-2-2-30,-3-2-19,0 2-24,0-2-64,0 0-32,0 2-77,-12-2-289</inkml:trace>
        </inkml:traceGroup>
        <inkml:traceGroup>
          <inkml:annotationXML>
            <emma:emma xmlns:emma="http://www.w3.org/2003/04/emma" version="1.0">
              <emma:interpretation id="{86AE2080-5074-4117-8DDB-055F53D20C18}" emma:medium="tactile" emma:mode="ink">
                <msink:context xmlns:msink="http://schemas.microsoft.com/ink/2010/main" type="inkWord" rotatedBoundingBox="19400,6520 20487,6514 20489,6941 19403,6948"/>
              </emma:interpretation>
              <emma:one-of disjunction-type="recognition" id="oneOf14">
                <emma:interpretation id="interp70" emma:lang="de-DE" emma:confidence="0">
                  <emma:literal>-2</emma:literal>
                </emma:interpretation>
                <emma:interpretation id="interp71" emma:lang="de-DE" emma:confidence="0">
                  <emma:literal>-x?</emma:literal>
                </emma:interpretation>
                <emma:interpretation id="interp72" emma:lang="de-DE" emma:confidence="0">
                  <emma:literal>-2-</emma:literal>
                </emma:interpretation>
                <emma:interpretation id="interp73" emma:lang="de-DE" emma:confidence="0">
                  <emma:literal>-2.</emma:literal>
                </emma:interpretation>
                <emma:interpretation id="interp74" emma:lang="de-DE" emma:confidence="0">
                  <emma:literal>-x.</emma:literal>
                </emma:interpretation>
              </emma:one-of>
            </emma:emma>
          </inkml:annotationXML>
          <inkml:trace contextRef="#ctx0" brushRef="#br1" timeOffset="350882.2466">15921 1220 165,'0'0'576,"0"0"-480,0 0-70,0 0 23,0 0 69,0 0-25,0 0-8,2 0-23,2 0-17,8 0-8,3 0-11,1 0-7,1 0 7,4 0-13,-1 0 16,2 0-16,-6 0-6,-1 0 22,-1-1-14,-8 1-8,1-3 6,-3 3-1,-4 0 11,0 0-22,0 0 0,0 0-1,0 0-57,0 0-20,0 0-61,0 0-190,0 0-553</inkml:trace>
          <inkml:trace contextRef="#ctx0" brushRef="#br1" timeOffset="351761.0152">16288 1423 570,'0'0'410,"0"0"-348,0 0-14,0 0-12,0 0 52,0 0 2,0 0-27,50-38-34,-31 22-29,4-2 7,4-1 3,-10 4-4,3-1-6,1-1 0,-8 7-1,-7 0-6,4 2-51,-10 3-43,0-2-73,0 4-125,0-1-462</inkml:trace>
          <inkml:trace contextRef="#ctx0" brushRef="#br1" timeOffset="351413.7976">16322 1201 795,'0'0'206,"0"0"-167,0 0-27,0 0 27,0 0 65,0 0-10,0 0-1,16 5-22,-5 3-17,4 2 20,-1 3 0,1-4-1,1 4-13,-3-2-6,3-1-11,-3 2-7,3-2-17,-3-2 8,3 2-20,-3-2 2,1 1 1,-8-4-4,3 2-5,-3-1-1,2-4 2,-6 1-10,0 0-13,-2-3-23,0 1-9,0-1-36,0 3-77,0-1-80,0 0-270</inkml:trace>
          <inkml:trace contextRef="#ctx0" brushRef="#br1" timeOffset="352300.1466">16529 998 730,'0'0'48,"0"0"-48,0 0-3,0 0 3,0 0 44,0 0-2,0 0 0,54-4-27,-43 4-7,-7 0 18,7 4 20,-6 2 13,4-2 9,-5 2-20,0-2-12,3 2 2,-7-2 1,0-2 19,0 2-32,0 0-20,0 2 10,0 0 23,0 2 2,0 2 1,-2 2-16,-7 0 9,5 2-22,-3 0 0,3-2-1,1 0 1,-4-2-5,5-2-8,2 0 1,0-2-2,0-2 1,0-2-13,0 0-6,2-2-26,10 2 22,1-2 7,3 0-2,-1 0 5,6 0-51,-6 0-55,5 0-63,-3 0 43,-3 0-143</inkml:trace>
          <inkml:trace contextRef="#ctx0" brushRef="#br1" timeOffset="352713.2765">16866 1269 593,'0'0'568,"0"0"-536,0 0-32,0 0 0,0 0 27,0 0 9,0 0 1,17 0-16,-5 0-3,1 0-12,1 0-6,-4 0-1,3 0 1,1 0 0,-3 0 0,3-3-3,-3 3-3,-5 0-47,1 0-27,-7 0-117,0 0-113</inkml:trace>
        </inkml:traceGroup>
        <inkml:traceGroup>
          <inkml:annotationXML>
            <emma:emma xmlns:emma="http://www.w3.org/2003/04/emma" version="1.0">
              <emma:interpretation id="{B83050A7-395C-4E9F-8B31-60A7DC2F33A4}" emma:medium="tactile" emma:mode="ink">
                <msink:context xmlns:msink="http://schemas.microsoft.com/ink/2010/main" type="inkWord" rotatedBoundingBox="20630,6084 22509,6073 22515,7049 20636,7060"/>
              </emma:interpretation>
              <emma:one-of disjunction-type="recognition" id="oneOf15">
                <emma:interpretation id="interp75" emma:lang="de-DE" emma:confidence="0">
                  <emma:literal>2,2)</emma:literal>
                </emma:interpretation>
                <emma:interpretation id="interp76" emma:lang="de-DE" emma:confidence="0">
                  <emma:literal>222)</emma:literal>
                </emma:interpretation>
                <emma:interpretation id="interp77" emma:lang="de-DE" emma:confidence="0">
                  <emma:literal>22,2)</emma:literal>
                </emma:interpretation>
                <emma:interpretation id="interp78" emma:lang="de-DE" emma:confidence="0">
                  <emma:literal>221,2)</emma:literal>
                </emma:interpretation>
                <emma:interpretation id="interp79" emma:lang="de-DE" emma:confidence="0">
                  <emma:literal>222,2)</emma:literal>
                </emma:interpretation>
              </emma:one-of>
            </emma:emma>
          </inkml:annotationXML>
          <inkml:trace contextRef="#ctx0" brushRef="#br1" timeOffset="355100.689">18109 687 434,'0'0'233,"0"0"-141,0 0-23,0 0-4,0 0 54,0 0-6,0 0-37,0-4-5,0 4 0,0 0-10,0 0 6,0 0 13,0 0-23,-7 2-5,1 12-24,-2 6 16,2 4 23,-5 6-23,2 0-8,0 0-17,0 0-18,3 1-1,-3-1-32,4-1-72,-4 14-61,5-7-85,-3-6-297</inkml:trace>
          <inkml:trace contextRef="#ctx0" brushRef="#br1" timeOffset="355731.1353">18231 1335 51,'0'0'838,"0"0"-727,0 0-79,0 0 40,0 0 83,0 0-20,0 0-42,0 78-12,0-58-14,0 0-47,0-2-12,0-2-8,0-4-18,0-4-23,0 0-56,0-6-86,0 0-114,0-2-351</inkml:trace>
          <inkml:trace contextRef="#ctx0" brushRef="#br1" timeOffset="356414.6196">18416 1016 613,'0'0'225,"0"0"-183,0 0-35,0 0 0,0 0 27,0 0 15,0 0-9,31 0-20,-15 0-2,4 0-18,-4 0-1,3 0 1,2 0-11,-5 6 11,-3 4-2,0 0 2,-6 0 2,2-2 18,-7 0 35,0-2 1,-2 2-6,0-2-13,0 4 5,0 0-1,-4 2 8,-9 2-8,-1 2-3,-1 2 2,-1 2 5,1-2 2,-4-2-25,9 0-6,-4-2 23,5 0-24,5-3-14,-1-4 7,5 1-8,0-1-10,0-1-9,0-2-5,0 1 17,9 0-26,4-4 2,3 3 9,7-4-5,-6 0-21,5 0-35,3 0-45,-1 0-1,-4-5 22,5-4-23,-10 1-23,-3 2-92</inkml:trace>
          <inkml:trace contextRef="#ctx0" brushRef="#br1" timeOffset="356866.9406">18468 1156 856,'0'0'325,"0"0"-281,0 0-44,0 0 0,0 0 8,0 0 37,0 0 17,56-8-22,-33 6-30,6-2-3,0 0-7,-2 2-20,4-4-31,-6 4-182,-2-2-422</inkml:trace>
          <inkml:trace contextRef="#ctx0" brushRef="#br1" timeOffset="357344.5345">18882 551 751,'0'0'182,"0"0"-144,0 0-6,0 0 20,45 102 71,-30-64 17,3 2-2,-1 4-3,2 0-49,-4 0 6,-6 1 15,0 0-15,-7 2-9,-2 1-7,0-2-12,-2 2 7,-13-2-34,-3 0-20,-9-2 3,-2 1-11,-5-5-9,1-4 0,-7-2-47,-3-6-43,-28 2-129,11-8-141,4-6-654</inkml:trace>
          <inkml:trace contextRef="#ctx0" brushRef="#br1" timeOffset="353737.551">17157 1371 188,'0'0'951,"0"0"-922,0 0-29,0 0 0,0 0 10,0 0 61,0 0-12,85-26-27,-56 16-32,2 2-7,-2 1-4,7-3-60,-9 2-115,-10 1-227</inkml:trace>
          <inkml:trace contextRef="#ctx0" brushRef="#br1" timeOffset="354162.384">17458 1078 170,'0'0'762,"0"0"-762,0 0-56,0 0 52,0 0 4,0 0 30,0 0-5,94-38-11,-78 36-4,-1 2-8,-2 0 15,1 0 13,-6 0 18,-1 0-18,-2 0-17,-3 2 15,-2 6 44,0 2-8,0 2-5,0 0-30,0 0 18,-2 0-23,-5 2 8,-6 2 13,-1 0-4,-1 0-12,-1-2-4,3 2-11,0-2 20,-1 0-8,7-3-8,5-2-5,0 0-13,2-4-1,0-1-21,0 1-17,11-4 0,5-1 10,3 0 20,4 0-20,6 0-48,0-1 35,11-13-126,-9 0-132,-4 3-264</inkml:trace>
          <inkml:trace contextRef="#ctx0" brushRef="#br1" timeOffset="353353.2825">17153 1190 806,'0'0'0,"0"0"-25,0 0 25,0 0 20,0 0 9,0 0 4,0 0-20,100-10-13,-84 10-1,-1 0 0,-1 0 1,-3 0 0,-5 0 0,-4 0 36,-2 8 32,0 0-6,0 2 4,0 3 7,0 1-18,-2 1-15,-4-1-11,-1 2 19,1-2-10,-2 0-18,4-1 2,0-1-13,-3-2 23,1 0-19,4-2 10,-6 2-1,4-2-6,4 0-8,-7 0-6,5 0 4,2 0-5,0-2-1,0 2 0,0 0-6,0-2-8,0 0-14,9 0-46,3 0 25,3-2 8,3 0 32,7-2 9,-6-2 11,6 0-11,-5 0-11,0 0-17,-9 0-24,-2-2-52,-5-2-61,-4-2 22,0 2 13,0 0-238</inkml:trace>
        </inkml:traceGroup>
      </inkml:traceGroup>
    </inkml:traceGroup>
    <inkml:traceGroup>
      <inkml:annotationXML>
        <emma:emma xmlns:emma="http://www.w3.org/2003/04/emma" version="1.0">
          <emma:interpretation id="{64FF40F1-B298-4126-ACDD-644EF0FA2E5C}" emma:medium="tactile" emma:mode="ink">
            <msink:context xmlns:msink="http://schemas.microsoft.com/ink/2010/main" type="paragraph" rotatedBoundingBox="2629,7995 22586,7753 22598,8813 2642,9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F14B8F-8A7C-40DD-A0B8-828329D755D2}" emma:medium="tactile" emma:mode="ink">
              <msink:context xmlns:msink="http://schemas.microsoft.com/ink/2010/main" type="inkBullet" rotatedBoundingBox="2636,8606 2808,8604 2810,8739 2638,8741"/>
            </emma:interpretation>
            <emma:one-of disjunction-type="recognition" id="oneOf16">
              <emma:interpretation id="interp80" emma:lang="de-DE" emma:confidence="0">
                <emma:literal>.</emma:literal>
              </emma:interpretation>
              <emma:interpretation id="interp81" emma:lang="de-DE" emma:confidence="0">
                <emma:literal>°</emma:literal>
              </emma:interpretation>
              <emma:interpretation id="interp82" emma:lang="de-DE" emma:confidence="0">
                <emma:literal>@</emma:literal>
              </emma:interpretation>
              <emma:interpretation id="interp83" emma:lang="de-DE" emma:confidence="0">
                <emma:literal>a</emma:literal>
              </emma:interpretation>
              <emma:interpretation id="interp84" emma:lang="de-DE" emma:confidence="0">
                <emma:literal>Q</emma:literal>
              </emma:interpretation>
            </emma:one-of>
          </emma:emma>
        </inkml:annotationXML>
        <inkml:trace contextRef="#ctx0" brushRef="#br1" timeOffset="159379.894">-730 3145 39,'0'0'552,"0"0"-515,0 0-21,0 0 62,0 0 30,0 0-37,0 0-26,0-36 21,-2 28-25,-5 0 12,1 2 14,-3 4-15,0 0-1,0 2-35,-2 0-9,-3 0 25,6 0-31,-3 0 0,1 10-1,2 0 0,1 4 34,5-1-28,2 0-5,0-1 27,0 0-28,0 1-6,9-4 5,4 0 1,5-4-23,2-1-38,2-1 2,-2-3 41,-4 0 5,-1 0-4,-1 0 14,-1-8 3,-6-2 0,-3-1 6,-4-3-5,0 2 32,0 0-33,0-1 9,-9 2 7,-1 1 2,-4 4 24,-1 4-5,1 0-18,1 2 34,2 0-47,1 0 11,4 0-12,-3 8 1,7 4-9,0 0 3,2 2 0,0 0 11,0 0-11,0 1-1,0-5 1,4-1-2,5-3-5,-3-2-20,4-4-34,-6 0 24,1 0-21,-3 0 47,0 0 11,-2-4 14,0-3 7,0-4-21,0 1 0,0 0 18,-4 2-17,-5 3 13,-1-2-13,4 5 18,-3 2 22,2 0-25,0 0-15,7 0 5,0 0-6,0 2-23,0 6 21,0 2 2,0-2-1,0 0-4,0-2-16,7-2 11,2-4-93,9 0-92,-2 0-67,-8-6-299</inkml:trace>
      </inkml:traceGroup>
      <inkml:traceGroup>
        <inkml:annotationXML>
          <emma:emma xmlns:emma="http://www.w3.org/2003/04/emma" version="1.0">
            <emma:interpretation id="{2DFCD368-EED3-433F-BD8D-3978DB6A2FD6}" emma:medium="tactile" emma:mode="ink">
              <msink:context xmlns:msink="http://schemas.microsoft.com/ink/2010/main" type="line" rotatedBoundingBox="3104,7989 22586,7753 22598,8813 3117,9049"/>
            </emma:interpretation>
          </emma:emma>
        </inkml:annotationXML>
        <inkml:traceGroup>
          <inkml:annotationXML>
            <emma:emma xmlns:emma="http://www.w3.org/2003/04/emma" version="1.0">
              <emma:interpretation id="{8C518BA5-6EC2-4025-826B-2D70BDF1436F}" emma:medium="tactile" emma:mode="ink">
                <msink:context xmlns:msink="http://schemas.microsoft.com/ink/2010/main" type="inkWord" rotatedBoundingBox="3104,8005 17881,7826 17892,8789 3116,8968">
                  <msink:destinationLink direction="to" ref="{13456A41-B206-43FE-A07E-C9ECDAD1559C}"/>
                </msink:context>
              </emma:interpretation>
              <emma:one-of disjunction-type="recognition" id="oneOf17">
                <emma:interpretation id="interp85" emma:lang="de-DE" emma:confidence="0">
                  <emma:literal>MESSnyon-MÜHEURURENKELN;</emma:literal>
                </emma:interpretation>
                <emma:interpretation id="interp86" emma:lang="de-DE" emma:confidence="0">
                  <emma:literal>MESSnyon-UTERUSURENKELN;</emma:literal>
                </emma:interpretation>
                <emma:interpretation id="interp87" emma:lang="de-DE" emma:confidence="0">
                  <emma:literal>MESSnyon-ÜBELURURENKELN;</emma:literal>
                </emma:interpretation>
                <emma:interpretation id="interp88" emma:lang="de-DE" emma:confidence="0">
                  <emma:literal>MESSnyon-UTERUSURURENKELN;</emma:literal>
                </emma:interpretation>
                <emma:interpretation id="interp89" emma:lang="de-DE" emma:confidence="0">
                  <emma:literal>MESSnyon-ÜBERURURENKELN;</emma:literal>
                </emma:interpretation>
              </emma:one-of>
            </emma:emma>
          </inkml:annotationXML>
          <inkml:trace contextRef="#ctx0" brushRef="#br1" timeOffset="186511.3879">9983 2484 980,'0'0'149,"0"0"-72,0 0-70,0 0-6,0 0 24,0 0 2,0 0 24,-25 88-35,25-68-16,0-2 32,0 0-30,0-4-2,0 0-9,14-2 9,1-2 0,1 0-14,7-4 2,-4-4 4,6-2-23,-3 0 2,3 0 9,-3-2 20,0-10 3,5-2-3,-2-2-11,-4-2-2,6 0 10,0 0 1,-4 0-9,-3-2-11,-5 2 19,-1-2-11,-1 1 14,-9 1 5,1-1 10,-5-2 1,0 1 3,0 4 2,0 2 23,0 4-14,-9 5 1,0 0 28,5 1-57,-6 2 27,4 2-29,-3 0 10,0 0-3,-6 0-7,-4 11 0,2 3 23,1 4-15,-1 1 0,-4 3 20,3 3-15,3-1 31,2 2-23,1 2-10,4 0 31,-1 4-16,4 0 0,3 0 9,-3 4-35,5-2 39,0 3-30,0-1-7,0-2 5,0 0-1,5-2-5,-1-2 9,-1-4 1,1-4 18,1-4-29,-3-2 1,-2-4-1,2-4 9,-2-2-9,0 0-6,0-4-35,0 2 19,0 0-79,0-2-46,0 2-55,0 0-180,0-4-562</inkml:trace>
          <inkml:trace contextRef="#ctx0" brushRef="#br1" timeOffset="187365.9632">10602 2814 1167,'0'0'58,"0"0"-46,0 0 34,0 0 3,0 0 35,0 0-15,0 127-20,0-97-13,0-2 11,-2 0 21,2-4-27,0 0-23,0-6 24,0 1-42,0-6-1,0-3-34,0-2-48,0-2-52,0-3-89,0-3-371</inkml:trace>
          <inkml:trace contextRef="#ctx0" brushRef="#br2" timeOffset="372401.274">10456 2817 589,'0'0'112,"0"0"8,0 0 46,0 0-40,0 0-35,0 0-8,0 0-24,-43 114-31,36-98 33,5-2-29,0-2-18,2 0-4,0-4-10,0 0-8,0-4-14,9 0-39,2-2 10,9-2 15,-2 0 16,9 0 4,0 0-6,-1 0 10,-2-4 4,3-2 8,-2 2-12,-10 0 12,1 0-14,-3 2 6,-3 2-8,-6-2-14,-2 2-42,0 0-44,3 0-8</inkml:trace>
          <inkml:trace contextRef="#ctx0" brushRef="#br1" timeOffset="378533.5571">11075 2344 325,'0'0'318,"0"0"-226,0 0-4,0 0 39,0 0-36,0 0-5,0 0-20,0 0 12,0 0-15,0 0 8,0 0 9,0 0-21,0 0-8,0 0-17,0 0-2,0 0 29,0 0-16,0 0 9,0 0-10,0 0-9,0 0 3,0 0-16,0 0-16,0 1 19,-2 3-9,-8 0-15,6 0 0,0 2 0,-5 0 0,-1 0 11,4 3-10,-3 1 24,3-1-20,-6 1-6,8 2 14,-7 1-13,7 1-1,-6 0 9,6 2-8,-5-2 17,5 0-15,-5 0 3,4 0 12,-4 0-2,5 0-2,-5 0-9,5 2 1,-1 2 12,-2 0-18,5 4 0,-2-2 10,-3 0-3,5 2 2,0-1 0,-2-2 1,-4 2 21,6-3-20,2 1-10,-2-1 8,2 3-2,0-1-5,0-2-2,0 2 1,0 0 11,2-2-12,2 0 0,4-2 11,-4 0 6,0-2-11,5 0 3,-7-2-8,8 0 29,-6 0-30,3-2 0,-3 2 6,0-4-5,3 0 5,-2 0-6,-5 0 1,4-2 10,1 1-11,-3-2 0,0 3 1,-2-2 0,2 2-1,0-2-1,0 1-13,3 0 13,-5 0-26,2-2-26,-2 1-33,0-6-84,2 0-119,-2 0-301</inkml:trace>
          <inkml:trace contextRef="#ctx0" brushRef="#br1" timeOffset="379471.2882">11164 2708 431,'0'0'326,"0"0"-245,0 0 13,0 0 43,0 0-12,0 0-63,0 0-13,-2 0-11,2 0-15,0 6 16,9 2 37,-5 4-17,9 0-8,1 4 2,1 0-18,-1 2 5,3-1-12,1 1-15,3 0 24,-4-3-31,-1-1 8,1 1 1,2-5-9,-4-2 8,-6-2-14,2-2 6,-2 0 9,-7-2-15,3 0-2,2 0 2,-5 0-8,-2 0-1,0 0-35,2-2-23,-2 2-19,0-2-87,0 0-146,-4 0-417</inkml:trace>
          <inkml:trace contextRef="#ctx0" brushRef="#br1" timeOffset="379884.5811">11204 2963 18,'0'0'950,"0"0"-852,0 0-79,0 0 52,0 0 40,0 0-1,0 0-29,46-92-34,-30 71 17,-3 2-28,1 1-1,-1 1 35,1 3-38,-3 2-17,5 1-5,-5 2-9,-3 1-1,-1 4-10,0 0-28,0 4-4,-5 0-28,-2 0-42,4 0-36,1 0-105,-3 0-265</inkml:trace>
          <inkml:trace contextRef="#ctx0" brushRef="#br1" timeOffset="380265.2513">11628 2961 78,'0'0'1026,"0"0"-901,0 0-76,0 0 16,0 0 22,0 0-33,0 0 17,0 10 2,0 0-19,0 2 9,2 0-19,-2 2-8,0 2-2,2-2-12,-2 0-6,0-2-16,0 0-6,0-4-1,0-2-40,0-2-73,0-4-53,0 0-119,0 0-266</inkml:trace>
          <inkml:trace contextRef="#ctx0" brushRef="#br1" timeOffset="380949.9365">11721 2608 851,'0'0'197,"0"0"-180,0 0-10,0 0 57,0 0 2,0 0-34,0 0 12,11-10-11,5 8-20,-1-2 10,8 0-11,-6 2-12,3 0-1,1 2 1,-6 0 9,-1 0-3,-6 6-5,-1 4 12,-3-2 15,-2 4 1,-2-2 12,0 2-5,0 0 19,0 2-21,0 2 5,-2 0 11,-2 3-21,-5-1 0,5 0 12,-8 0-24,8 0 30,-7-3-22,5 2-18,-4-3 8,1-2-2,5-1-11,2-3-2,2 2 1,0-1-7,0-3 6,0 1-22,0 0-10,13-1-10,1-2-1,1-3-15,1-1-30,1 0 35,6 0-7,-5 0-5,-3-7 27,3 1 6,-3-2-22,6 2-21,-8 0-28,3 2-23,-5-4-34,-5 2-32,-2 2-167</inkml:trace>
          <inkml:trace contextRef="#ctx0" brushRef="#br1" timeOffset="381379.2393">11736 2800 990,'0'0'304,"0"0"-304,0 0 0,0 0 21,0 0 52,0 0-27,0 0-9,79-1-8,-52 1-21,-4-3-6,4 2-2,0 1-21,0-3-2,-2-1-79,-8 3-37,-1-8-59,-3 5-58,-11-1-245</inkml:trace>
          <inkml:trace contextRef="#ctx0" brushRef="#br1" timeOffset="381728.1016">12079 2347 23,'0'0'775,"0"0"-736,0 0-23,0 0 69,0 0 86,0 0-37,0 0-16,34 101-21,-18-71 5,-1 4 11,1 0-24,-3 0-24,1 2 5,-6-2-48,1 0-12,-7 1 8,-2 1-2,0 0 10,0-3-17,0 3 7,-13-1 7,0-3-23,-1 0 5,1-4-5,4-4-12,-2-4-33,7-4-63,-3-4-79,7-4-40,0-4-292</inkml:trace>
          <inkml:trace contextRef="#ctx0" brushRef="#br1" timeOffset="382148.7305">12474 2716 1126,'0'0'153,"0"0"-140,0 0-6,0 0 86,0 0-38,0 0 19,0 0-8,29 3-36,-13-3 0,3 0-30,4 1 2,4-1 21,0 0-23,-3 0-13,2 0-7,3 0-25,-4 0-16,0 0-47,-7 0-43,-12-1 5,-6 1-40,0 0 8,-9 1-39</inkml:trace>
          <inkml:trace contextRef="#ctx0" brushRef="#br1" timeOffset="382492.1991">12514 2895 7,'0'0'1237,"0"0"-1122,0 0-93,0 0 15,0 0 8,0 0 38,0 0 4,29 18-27,-13-16-10,1 0-15,-3-1-18,4-1 7,-3 3-23,6-3-1,-6 2 3,3-2-3,-3 0 0,3 0-9,2 0-23,-4 0 6,-5 0-35,-6 0 21,-3 0-35,-2 10-94,-2 0-199,-12 2-353</inkml:trace>
          <inkml:trace contextRef="#ctx0" brushRef="#br1" timeOffset="173483.3527">4923 2875 967,'0'0'131,"0"0"-103,0 0 92,0 0-36,0 0-29,0 0 7,0 0-34,-11-44-19,11 37 5,0 0-12,0-1 35,0-1-37,0 1 1,0 0-1,7 1 0,-1-1-6,5 1 5,-1 0 0,-2 0-13,3 3 14,1 0-8,-6 2 8,5 2 0,-1 0-1,-4 0 0,1 0 2,-1 0 13,-2 0-14,6 0-24,-6 0 23,7 8 1,-7-2 18,8 1 17,-5 0-27,-1 0 30,5 0-36,-4 1 6,2 0 7,0 1 4,-3-4-18,4 3 11,-4-2-11,5 2 32,1-2-33,1 1 0,1-2 7,-4 0-7,9-1-8,-4 0 8,1-4 0,-1 0 3,1 0-3,-1 0 0,1 0 0,-3 0 0,3-4 8,-3-2-4,0-2 3,-1 1-5,-6 4-2,3-1-16,-7 1 16,-2 2-9,2 1 9,-2 0-9,0 0-20,0 0 22,0 0-62,0 0-22,0 0-17,0-4-63,0-1-129,0 4-249</inkml:trace>
          <inkml:trace contextRef="#ctx0" brushRef="#br1" timeOffset="173995.2334">5260 2648 560,'0'0'404,"0"0"-369,0 0 14,0 0 58,0 0-32,0 0-50,0 0-16,0-2 46,4 2-9,7 2-27,3 6 45,-4 2-44,11 2-4,-1 0 0,0 2-6,2-2 2,-5 0-12,6 2 0,-5-4 16,-5 2-16,1-2-1,-3-2-6,-5 1 7,1-1 0,-2-2 1,-5-1 22,0 2 59,0-1-38,0 2 8,0-1 4,0 1-5,0 3 4,-12 0-18,6 2-18,-5 1 41,-3 0-51,3 0-7,5 0 7,-2-2-3,4-2-6,2-2-40,2-2-53,-4 2 0,-1-2-113,1 0-378</inkml:trace>
          <inkml:trace contextRef="#ctx0" brushRef="#br1" timeOffset="176130.1761">5656 3134 508,'0'0'181,"0"0"-135,0 0 9,0 0 91,0 0 3,0 0-70,0 1-2,0-1-12,0 0-11,0 0 4,0 0-47,0 0 8,0-4 13,0-2-19,7-2-12,-1-4 12,8-4-12,-1-4 13,1 0-14,1 0 0,3-2 9,0 0-9,0 0-1,-5 2-7,1 0 8,-1 0-1,-5-1-5,4 2 4,-8-2-18,7 3 20,-9 3-19,8 1 10,-6 1 8,3 4 0,-3 0-6,-2 4 7,5-2-6,-5 3 6,1 2 0,-1 0 0,-2 2 1,0 0 11,0 0-12,0 0 0,0 0-1,0 0-40,0 0 22,0 2 19,0 7 8,0 2 12,0 3-20,-2 5 1,-1 0 22,1 4-23,-3 0 0,3 2 9,2-1-8,0-2 4,-2 0-5,2 0 0,0-4-9,0-2 7,0-2-12,0-4-11,0 0 2,4-6-7,6 0-15,-6-4-48,7 0-14,-7 0 19,5 0 38,1-10 35,-4-4 6,7-4 9,-3 0-11,-2-4 9,3 0 1,1-2 1,-8 0-1,7-1-1,-7 0 2,6 0 10,-6 3-9,-2 0-1,5 4 26,-3 4-25,-4 2 16,2 2-1,0 2-6,4 0 7,-4 4-17,0 0 0,-2 2 6,2 2-5,-2 0 0,0 0 9,0 0 3,0 0 37,0 0-50,0 0 15,0 6 2,0 4 31,0 7-21,0 2-2,0 3 3,0 5 12,0-1-9,0 0-30,0-2 39,-2 0-27,-2-2 3,-4-2 0,6 0-15,0 0 21,0-2-22,0-2 0,2-2 10,0-4-10,0 0-7,0-4 5,0 0-12,0-4 2,0 0-73,0 0-52,0 0-149,0-2-460</inkml:trace>
          <inkml:trace contextRef="#ctx0" brushRef="#br1" timeOffset="178183.8639">5904 2572 540,'0'0'106,"0"0"-78,0 0 32,0 0 54,0 0 11,0 0-41,0 0 7,-14 0-31,14 0-2,0-4 27,0-2-76,0-2-9,0-2 0,0-2 0,0 0 10,7-1-10,0 2 0,-1 0-4,5 1 4,-4 2 0,2 3-2,-3-1 4,3 2 3,-4 1-5,4 2 0,-5-2 15,5 3-15,-7 0 11,8 0-11,-6 0-7,0 0 1,5 0 0,-5 3-13,8 2 19,-3 2 21,-3-1-10,8-2 5,-3 1-4,-5 2 23,6-1-35,-1 0 0,-5-2 13,6 1-6,-3-1 5,-3 3-12,1-3 0,-1 0 13,-3-1-13,6 4 0,-5-3 10,7 0-10,-1 0-1,-4-2 0,7 0-43,-1 0 43,-4-2-12,3 0 13,-1 0 11,-4 0-5,3 0 3,-5 0 8,6 0-16,-6 0 31,5 0-10,-5-4-21,0-2 21,6 0-14,-8-3-7,5 4-2,-3-1 2,-2-1 14,-2 2-15,2 1-20,-2 0 20,0 2-22,0 2-13,0 0-35,2-3-72,3 3-123,-1 0-373</inkml:trace>
          <inkml:trace contextRef="#ctx0" brushRef="#br1" timeOffset="176660.6201">6220 2903 447,'0'0'87,"0"0"-74,0 0 59,0 0 98,0 0-21,0 0-58,0 0 16,-7 86-66,3-68-9,0 0 4,-4-2-20,6 0-6,2-4-10,0 0 7,0-4 0,0-2-7,0 0-27,0-4 17,2-2-28,12 0-10,-3 0 48,5 0 0,-1 0 32,10 0-31,-3-2 9,5-2-9,-1 0 6,1 2 5,-2 0-12,-5 2 0,-3 0 21,-1 0-21,-5 0-1,-4 0 0,-5 0 0,-2 0-13,0 0 1,0 0-12,0 0 2,0 0-68,0 0-155,0 0-288</inkml:trace>
          <inkml:trace contextRef="#ctx0" brushRef="#br1" timeOffset="176976.8939">6421 2965 919,'0'0'0,"0"0"0,0 0 65,0 0 45,0 0-49,0 0 20,0 0-41,-10 116-9,10-92 21,0 1-14,0-3-17,-2-1-19,2-2 6,0-4-16,0-2 6,0-3-54,0-6-44,0-3-161,0-1-479</inkml:trace>
          <inkml:trace contextRef="#ctx0" brushRef="#br1" timeOffset="179347.9141">6625 3027 780,'0'0'146,"0"0"-119,0 0 38,0 0 16,0 0 7,0 0-24,0 0-18,56 0-15,-38 0-31,6 0 21,1 0-21,-3 0 0,5 0 28,0 0-28,-2 0 7,-6 0-2,-3 0-4,-3 0 2,-9 0-3,3 0-4,-4 0-5,-3 0-16,0 0-69,0 0-130,0 0-302</inkml:trace>
          <inkml:trace contextRef="#ctx0" brushRef="#br1" timeOffset="178958.9909">6627 2863 224,'0'0'585,"0"0"-525,0 0-54,0 0 59,0 0 61,0 0-9,0 0-24,12 0-19,-3 0-40,1 0-15,4 0 32,9 0-36,-4-3-8,8 2 2,0 1-8,0 0 6,0 0-7,0 0 0,-8 0-13,-1 0 11,-7 0-31,-2 0-6,-7 0-22,-2 0-67,0 0-64,-11 4-36,-2 1-126</inkml:trace>
          <inkml:trace contextRef="#ctx0" brushRef="#br1" timeOffset="167525.3279">2147 3288 327,'0'0'293,"0"0"-227,0 0-44,0 0 120,0 0-34,0 0-23,0 0-15,-12-40-27,12 27 5,-4 2 14,2-1-16,0-2-17,2-3-1,0 3 17,0-1-39,0-2 8,0-1 7,0 0-7,0 0-1,0 2-13,0 0 2,0 2 12,0 2-14,2 0 0,2 2 10,-2 0-4,6 2 6,-2-2-12,5 0 0,-1 0 13,-2 2-13,5-2-6,1 0 6,-3 2 3,0 0 3,-2 2-6,2 0 0,-7 4-1,6 0 1,-6 2-1,5 0 1,-5 0-19,5 0 9,-2 0-3,6 0 13,-4 2-8,3 3 8,-4 2-7,5-1 6,-1-1-6,-3 4 7,-1-1 0,2 0 0,-4 0 22,3 0-12,-5 2-1,6-2 20,-6 2-12,3 0 9,-3-2-17,0 2 0,1 2 27,-3 0-29,3 0-7,-3 2 7,-2 0-1,2 0 17,-2 2-23,0-2 0,0-2 25,0 1-25,0-2 0,0-3 2,0 0-1,0 1 6,0-4-7,0-1 0,0 2-15,0-2 5,0-1-19,0 1-9,0-1-35,0 1-57,-2 3-101,-7-3-166,-2 0-324</inkml:trace>
          <inkml:trace contextRef="#ctx0" brushRef="#br1" timeOffset="168747.5689">2864 2626 577,'0'0'97,"0"0"-91,0 0 103,0 0 42,0 0-34,0 0-15,0 0-39,-4-28-13,-5 26 29,5 2-21,-6 0-28,6 0-18,-5 0-5,3 0-7,-6 0-20,-1 0 11,-1 0 9,1 8 0,0 2 7,6 0-7,-4 2 7,5 0 2,-2-2 1,4 2-9,2-2 21,2 0-22,0 0-15,0 0 15,0 2 1,0-2-1,0 2 0,0 0 1,4 1 4,6 0-5,-4 0-8,5-3 7,1 2 1,-4-5-15,5 1 15,-3 1 0,-4-1 8,5 0-8,-1-1 0,-4 2 7,1-1-7,-3 0 0,-2 0-6,0 2 6,-2 0-10,0 0-1,0 2-36,0 2 47,-2 0-12,-11 2 12,-1 0 6,-1 0 3,-1-2 9,1-2-18,-3-4-23,5 0 22,-1-4-15,3-2 2,5-2-24,-1 0-36,7 0 15,0 0-6,0-2-18,0-2-61,0 0 4,0 2 108,2 0 20,7 0 12,-5 0 21,5 2-21,-5 0 13,8 0 15,-3 0-7,-1 0-21,0 0 23,-2 0-23,3 4 0,-3 2 7,-4 2 20,6 0 54,-6 0-16,0 4-18,-2-2-17,2 4-11,-2 1 44,5 0-26,-5 3 0,0-1 8,0 1-10,2 0 1,-2-2-1,2 0-16,0 0 30,5-2-27,-2-2-9,-1 2 7,3-4-14,-1 2 5,3-4-11,-2 0-22,6-2 15,-1-2-40,1-2-24,2-2-20,16 0-22,-6 0-53,0 0-185</inkml:trace>
          <inkml:trace contextRef="#ctx0" brushRef="#br1" timeOffset="169220.7797">3022 2903 819,'0'0'122,"0"0"-111,0 0 28,0 0 33,0 0-18,0 0 47,0 0-46,39 56-4,-22-42-10,1 2-17,4 0 17,-4-2-41,5 0 0,-8-2 32,1 0-31,-3 0-1,1-2 5,-6-2 2,3 0-7,-1 0 0,-6-4-3,-2 1-13,-2-4-7,5 1-51,-5 0-49,0 0-138,0-2-360</inkml:trace>
          <inkml:trace contextRef="#ctx0" brushRef="#br1" timeOffset="169633.1279">3381 2877 618,'0'0'53,"0"0"-44,0 0 38,0 0 36,0 0 26,0 0-39,0 0 22,0 38-21,0-20 10,0 2 24,-4 2-39,-8 0-5,4 2 10,-5 2-15,-6 2 12,2 0-43,1 0-5,-2 0 17,1 1-30,-2-4-7,6 1 0,3-1-2,-2-5-4,3 0-18,-5-4-44,10 0-3,-7-2-36,5 0-34,-4-4-131,4-4-284</inkml:trace>
          <inkml:trace contextRef="#ctx0" brushRef="#br1" timeOffset="170474.5333">3787 2828 841,'0'0'137,"0"0"-104,0 0 19,0 0 61,0 0-62,0 0 13,0 0-23,0 0-40,0 0 42,-7 0 41,-7 4-36,-1 6-25,-3 5-13,-6-1 40,4 2-36,-7 0-14,2 2 10,6-4 5,-2 0-2,13-4-6,-2 0-6,10-2 14,0-2-15,0 0-31,0-2 18,0 2 3,0-2 9,2 2-21,10-2-28,3 0 42,1-2-8,4 2 16,2 0 12,1-2-2,-3 2-1,2-2-9,-4 2 1,-1-2 21,-3 2-22,-5 0-8,-5 0 7,4 0 1,-6 0-1,0-2-7,0 0 8,0 0 18,-2-2-18,0 0 0,0 2-16,0-2-58,0 0-42,0 0-107,0 0-323</inkml:trace>
          <inkml:trace contextRef="#ctx0" brushRef="#br1" timeOffset="171190.3717">4235 2720 727,'0'0'293,"0"0"-286,0 0 3,0 0 103,0 0-56,0 0-34,0 0-10,-81 2 36,66 10-4,-1 0 23,3 4-10,-3 2-16,3 4 8,-1 0-9,1 3-17,7-1 26,-6 0-22,8 0-4,-3-2-5,5-2-18,2-2-1,0-4-13,0-4-9,9-2 2,11-2-50,4-4-20,8-2 33,6 0 18,-1-6 21,3-8-42,1-4-23,-10 0 32,-5-2 1,-8 0 16,-5 0 17,-1 2 17,-12-2 6,0 2-6,0 0 1,0 0 33,-14 0-2,1 3 16,-3 4 16,1 1-25,2 3 0,-1 3 57,3 2-89,7 2 5,-1 0-12,-2 0-58,7 0-40,-2 0-88,2 0-114,-2 0-430</inkml:trace>
          <inkml:trace contextRef="#ctx0" brushRef="#br1" timeOffset="172157.3068">4422 2494 347,'0'0'39,"0"0"-7,0 0 31,0 0-2,0 0 21,0 0-58,0 0-23,89-2 12,-76 6 14,0 3-14,-3 2-13,-4 1 1,3 2 82,-5-2-5,4 2-23,-6-2-10,0 2-16,0-2 2,-2 2 3,0 2-4,0 0 37,0 0-28,-2 0-12,-8 2 9,6-2-8,0 2-14,-3-2-14,7 0 6,0-2-6,0 2 0,0-4-6,0 2 6,0-2-7,11-2-2,1 1-46,1-4-40,1-1 37,-4 0 15,3-4-11,-1 0 17,-3 0 15,-5 0 18,-4 0 4,0 0 21,0 0 67,0 0-25,0 0-14,-4 0 19,-5 0-31,-3 2 10,6 1-40,-5 2 3,-3 4 3,3-1-11,5 4 22,-4-1 5,8 3-17,0 1-2,2 1-8,0 2 6,0 2-8,0-2 0,2 2-6,10-2 6,-1 2 2,-3-2 5,6-2-7,-1 0 0,-3-2 25,-4 0-25,1-4 6,-3 0 16,-4-1 1,0-4 22,0-1-16,0 2 2,0-2 39,0 2-27,-13 1 25,-7 2-16,-3 1-17,-6 3 5,-4-1-15,-3-2-15,1 0 37,-3-5-46,9 2 5,0-6-6,4 2-17,15-3-32,0 0-40,6 0-50,4-3-5,0-8-172,0 0-703</inkml:trace>
          <inkml:trace contextRef="#ctx0" brushRef="#br1" timeOffset="165309.0875">1563 2702 504,'0'0'166,"0"0"-127,0 0 23,0 0 55,0 0 23,0 0-27,0 0-21,11-48-21,-11 46-23,0-2 33,0 0-40,0 2-22,-2-2 4,-7 0-23,1 0 0,-6 0 1,1 2 6,-1 2 18,-6 0-25,2 0 2,0 0-1,-6 2-1,6 8-13,-5 0 3,6 2-2,1 0 12,1 0 1,3 0 6,1 2 12,5-2-12,2 2-7,-1 0 0,2 0-4,3 2-2,0-2 6,0 3-13,0-3 13,8 1 0,0 2-12,7-4 2,6 1-6,-1 3 9,-3-1-1,8 0 8,-2 0 1,-3 0 5,2-2 4,-4 2-10,-3-4 0,-1 2 0,-8-4 0,5 2-11,-9-2 10,6 2 1,-6-2 0,-2 2 20,0 0-20,0 0 55,0 2-40,-4 2 5,-10-2 8,-1 0 4,-6-1-4,1-1-4,-2-5-12,-5 0 48,7-3-54,-5-4-6,-2 0 0,6 0 0,-4-3-32,-2-9-17,5 2-64,2 0 42,0 5 30,5 2-2,1 3-4,1 0-37,3 0-123,6 3-184</inkml:trace>
          <inkml:trace contextRef="#ctx0" brushRef="#br1" timeOffset="166373.8406">1665 2566 211,'0'0'254,"0"0"-195,0 0 16,0 0 40,0 0-6,0 0-27,0 0 19,-2-42-42,2 38-27,0 2 20,0 0-21,0 0-7,2 0-23,8-3-1,-1 1 22,-1 1-22,6-1-6,1 0 5,-2 4 2,1 0-2,-3 0-5,1 0-20,-6 0 25,5 0-32,-7 2 5,1 4 28,0 1 23,-3 2 14,0 0-19,-2 4-4,0 1 18,0 0-17,0 2 5,0 0 12,0-2-12,-2 2 12,-5-2-13,-2-2-12,-2 2 24,5 0-23,-6 0 4,1 0-2,0-2-3,6 0 13,-1-4-20,1 0-2,5-3-11,0-1 10,0-1-11,0-1-5,0 0-4,0 1 22,0-3-41,13 1-9,1-1 35,1 0 7,1 0 9,5 0 10,-4 0 1,1 0 13,-5 0-24,1 0 0,-10 0 22,3 0-21,-5 0 5,-2 0 4,0 0-10,0 3 22,0-3-22,0 1-23,0 2 11,0-2-43,0 1-51,0 0-38,0 0-113</inkml:trace>
          <inkml:trace contextRef="#ctx0" brushRef="#br1" timeOffset="161144.1408">-367 3235 354,'0'0'122,"0"0"-90,0 0-5,0 0 50,0 0 28,0 0-33,0 0-8,0 0 2,0 0-2,0 0-13,0 0-27,0 0 25,0-3 21,0-4-56,0-2 1,5-4 6,2-2-10,2-6-10,-3-1 5,5-4 4,-1 0-7,-2-2-3,5-2-2,-1 0 2,-1 0 5,-3 0-5,4 0-1,-3 4-1,-5 1-6,0 6 8,2 2-1,-2 3 1,-2 5 0,0-1 2,-2 2-2,5 3 1,-5 1 16,2 3-17,-2 1-2,0 0 1,0 0 0,0 0-21,0 0-5,0 0 27,0 0 14,0 3-13,0 4 1,0 1 9,0 3-2,0 1 1,2 2-9,0 4 0,0 0 27,3 5-21,0-1-6,-3 2 5,0 0 13,5 0-7,-3 0-12,0 0 0,1 0 19,2-2-19,-3-2 0,3 0 1,-3 0 1,-2-4-2,5 0 0,-2-3 0,-3-2 3,0-3-3,3 1-1,-3-4 1,0-1 0,0 0 0,0-4-5,-2 0-16,0 0 19,5 0-59,-1 0 6,1 0 48,2-12 7,-1-3 0,7-3 0,-1-5-9,1 0-1,-1-4 9,-4 1-14,3 0 14,-1 0 0,-4 0 1,-4 0-13,5-2-17,-3 2 28,-2 0-29,-2 2 10,7 1 14,-4 5 7,-1 4-1,0 5 1,-2-1 0,2 3 3,-2-1-2,0 4-1,0 1 8,0 0-7,0 3 15,0 0-16,0 0-16,0 0 16,0 0 19,0 0-1,0 6 7,5 5-6,-3 3 5,2 1-3,-2 6 8,0 1 21,5 0-19,-4 2 2,-1 0 0,0 0 2,3 0 9,-3 2-17,2-2-19,-2 0 32,3 0-27,-1 2-2,1-1 15,-5-2-4,7-1 5,-3-4-14,-2-1-13,-2-6 24,2 0-24,-2-4 0,0 0 0,0-3-18,0 2-4,0-5-40,0 4-59,0-3-22,0 0-164,-2-2-313</inkml:trace>
          <inkml:trace contextRef="#ctx0" brushRef="#br1" timeOffset="161877.2547">275 3087 593,'0'0'160,"0"0"-160,0 0 0,0 0 35,0 0 70,0 0-19,0 0 39,0 26-26,0-12-27,-2 2 15,0 0-17,-2 2-18,-1 3-8,0-3-14,1 0 33,-1-2-53,5-2-10,0-3 14,0 0-13,0-4-1,0 0 0,0-1 1,0-4-14,0 2 13,9-2-25,1 0-4,-2 0-6,5-2 10,3 2 23,0-2 2,2 0 29,0 0-28,-1 0-1,1 0 7,5 0-1,-6 0-6,-1 0 0,-1 0 9,-1 0 0,-1 0-9,-2 0-3,-6 0-3,2 0 3,-3 0-12,-4 0-15,2 0-31,-2 0 22,0 0-16,0 0-1,0 0 0,0 0-16,0 0-66,0 0-93,0-4-130</inkml:trace>
          <inkml:trace contextRef="#ctx0" brushRef="#br1" timeOffset="162231.0485">433 3135 763,'0'0'56,"0"0"-56,0 0 0,0 0 67,0 0 32,0 0-18,0 0 6,7 64-30,-5-42-15,1 3 62,-1-1-43,-2-1-22,0 2 6,0-3-14,0-2-7,0-4-24,0 0 1,0-4-11,0-2 0,0-2-67,0-2-22,0 0-53,0-4-180,0-2-253</inkml:trace>
          <inkml:trace contextRef="#ctx0" brushRef="#br1" timeOffset="163155.2452">726 2895 74,'0'0'654,"0"0"-578,0 0-63,0 0 75,0 0 27,0 0-27,0 0-42,0-4-23,2 4 25,0 0-3,2 0 13,5 0-12,-3 0-18,13 0 11,-1 0-29,1 0-10,6-2 23,4 0-12,0-3-11,0 1-2,0 3 2,-4-3-1,-6 2 0,-3-1-5,-3 3-4,-6 0 8,-7 0-46,0 0-34,0 0-72,-7 3-28,-6 4-90,-1 4-386</inkml:trace>
          <inkml:trace contextRef="#ctx0" brushRef="#br1" timeOffset="163555.5307">778 3073 738,'0'0'54,"0"0"-53,0 0 57,0 0-3,0 0-9,0 0 44,0 0 12,32 0-36,-16 0-6,2 0 7,-1 0-25,4 0 3,0 0-20,-3 0-11,5 0 23,-6 0-37,4 0 8,-3 0-6,-1 0-1,-3 0 0,-3 0 0,-5 0-1,1 0 7,-5 0-7,-2 0-17,0 0-4,0 0-35,0 0-42,0 0-58,0-4-226</inkml:trace>
          <inkml:trace contextRef="#ctx0" brushRef="#br1" timeOffset="180654.0513">7278 3081 818,'0'0'105,"0"0"-76,0 0 54,0 0 5,0 0-19,0 0-31,0 0-2,22-66 6,-10 48 9,1-2-3,-2-4-12,3-2-36,-1-4 39,-5-4-39,6-1 0,-1 2 0,-1 0 1,-6 8 0,3 0-1,-7 7 1,0 2 24,0 2-25,4 2 0,-2 2 10,-2 0-10,5 0-7,-3 0-4,-2 2-1,5 0-1,-2 4 10,-3 0 3,-2 4-7,0 0 7,0 0-1,0 0-27,0 0-39,0 0 24,0 12 43,2 2 3,0 6 14,3 4-2,-3 4 8,0 5-22,0-2-1,5-1 21,-2 0-21,-3-2 0,2-3 13,5-6-12,-7-1 7,7-3-8,-4-1 0,4-4 6,-5-4-6,0 0-6,5-4-8,-7-2-8,1 0-30,2 0-3,-1 0 27,-2 0 28,7-6 0,-3-8 0,8-4-7,-3-2 6,1-2-23,1-2 3,-3-5-13,2 1 27,1-4-17,-4 2 6,-4 0 7,4 4 11,-5 4 15,-2 2-14,-2 4-1,2 6 33,0 2-13,-2 2 13,0 4-5,0 2-8,0 0 9,0 0-29,0 0 10,0 0-10,0 2 0,0 8 1,0 6 10,0 4 37,0 4 6,0 2-16,0 0-5,0 0 37,0-2-40,0 3-6,5-5 18,0 2-25,-1-2 10,5-4-27,-7 0 0,7-2 6,-4-2-5,-3-4-1,5 0 0,-5-2 1,0-4-2,-2 2-23,0-2-24,0 0 7,0 0-43,0 0-44,0 4-72,0-4-134,0 0-340</inkml:trace>
          <inkml:trace contextRef="#ctx0" brushRef="#br1" timeOffset="181400.2449">7873 2943 348,'0'0'706,"0"0"-672,0 0-14,0 0-16,0 0 47,0 0-35,0 0-15,25-25 14,-12 25-15,-2 0-6,3 0-4,-4 0-25,4 9 35,-3 5-43,0 0 33,-4 2 10,0-2 43,-3 0 1,-4-2 21,0-4-7,0-2 16,0 0-31,0-2-24,-6 0-1,-4-2-18,1 0-11,5 0 11,2 0-33,-2 0 32,4-2-40,0 2-20,0 0-1,0 0-24,0 2 8,6 2 70,5 0-13,3 0 7,1 2 7,1 0 7,-1 2 10,-1-1-2,-1-2 17,-7 1 1,2-1 13,-6 0 42,-2 0-10,0-2 0,0 1-8,0 1-13,-14 2 39,-1 0-10,-3 0-46,-7 0 49,6-4-41,-6 0-22,-2-4 13,2-1-15,6 0-17,-6 0-31,5-3-48,-5-9-16,1-11-65,4 3-71,4 0-370</inkml:trace>
          <inkml:trace contextRef="#ctx0" brushRef="#br1" timeOffset="182354.2972">7456 2496 3,'0'0'691,"0"0"-576,0 0-18,0 0 30,0 0-11,0 0 13,0 0-63,-13-8-11,13 2-1,0-2-26,0 1 14,0 0-42,0-1-3,0 0-4,0-2 7,0 1-10,7 1-9,-1 0-6,4 2 17,-4 2-5,5 0 10,-2 0-3,-2 2 6,-5 2-3,5 0 3,-3 0 0,-4 0 0,4 0-6,3 0-10,-2 0 15,-1 6 2,5 1 5,2-2 9,-4 1 6,4 2 0,-2-2-21,-3 1 1,8-3 20,-3 0-20,1-1-1,1 1 0,-3-1-7,4-2-9,1-1 3,4 3 13,-4-3 21,1 0-21,2 0 2,-5 0 16,2 0-17,-1 0 17,1-3-18,-3-5 2,-8 2 14,5 1-16,-7-2 0,-2 4 1,2 0 6,-2 2 0,0 1-7,0 0-35,0 0-8,0 0-105,0 0-388</inkml:trace>
          <inkml:trace contextRef="#ctx0" brushRef="#br1" timeOffset="183965.6745">8570 2668 310,'0'0'302,"0"0"-231,0 0 17,0 0 30,0 0-1,0 0-17,0 0-6,-13 0-23,13 0-12,0 0-8,-2 0 32,2 0-50,-4 4-1,-3 8 21,2 2-10,-6 2-12,7 2-15,-5-2-15,-3 2 42,8-4-43,2 1 0,0-1 1,-3-5 6,5 4-7,0-2-22,0 0 2,0-4 6,7 1 4,-1-3-28,6-3-2,1 0-42,-2-2 23,5 0 35,-3 0-5,3-10 29,-1-2 0,-1-2 1,-1 1-2,-7 2-7,4-1 2,-1-2-5,-5 1-9,-2-1 19,2 0-23,2 1 0,-4-2 8,0 5 1,-2 0 14,0 4-9,0 4 10,0 2 6,0 0-6,0 0-8,0 0 8,0 0-10,0 0 10,0 8-1,0 2 1,0 2 49,-2 2-15,0 0-2,2 0 1,0 0-11,0-2 2,0 1-24,0-1 9,0-5-15,4 1 6,9-2-11,3-2-17,-1 0-21,8-4 31,-4 0-12,6 0-37,-5 0-1,3 0-76,-8-4-67,-3 0 16,-8 1-322</inkml:trace>
          <inkml:trace contextRef="#ctx0" brushRef="#br1" timeOffset="184619.0876">8862 2710 237,'134'-6'206,"-130"6"-86,6-2-54,-6 2 5,0 0-34,7 0 11,-1 0-2,-4 0-31,7 2 9,1 2-23,-1 0 15,3 3 45,-5-2-18,-5 1 9,6 2 3,-10 0-35,0 1 40,-2 0-2,0 5-19,0 0 6,0 3-31,0-2 33,-4 2-21,-1-3-25,-2-2 20,3-1-21,4-2-44,0-3-8,0-2-78,0-4-181,0 0-467</inkml:trace>
          <inkml:trace contextRef="#ctx0" brushRef="#br1" timeOffset="184364.2749">8862 2710 620,'0'0'147,"0"0"-146,0 0 17,0 0 58,0 0-9,0 0 6,0 0-6,13 92-40,-8-74 17,-5 0-1,3-3-17,-1-1-1,-2-4-25,2-5 0,0 0 0,-2-3 0,2-2-5,-2 0-22,5 0-54,-3 0 3,0 0 66,2-11-51,3-3 6,-2-1-51,4-3 17,-3-4-33,5-9-104,5 3-10</inkml:trace>
          <inkml:trace contextRef="#ctx0" brushRef="#br1" timeOffset="185529.2319">9444 2817 492,'0'0'94,"0"0"-6,0 0 74,0 0 23,0 0-16,0 0-69,0 0 1,17-51-34,-17 45-2,0-2 20,-2 2-47,-4 0-21,-3 0-14,-5 0 9,1 2-4,-1 2-8,-3 2-27,-1 0 19,-6 0-16,-1 6 23,5 6 0,-5 3 1,8 0 18,1 3-17,5-4 6,7 1-7,2-1-8,2 0-2,0 0-15,0-2 12,2-1 6,4 2-2,7-5-16,1-2 2,-1-2-10,5-2-14,5-2-2,-4 0 8,6-2 41,0-11-35,-6 0 15,-1-1 20,-3-2-11,-3 1 10,-1 0 1,-1-3 0,-6 0 24,-2-4-18,-2-3 3,2-5-8,0-4-1,3-2 0,-3-2-16,0 0-17,0 6 14,-2 6-11,0 5 30,0 10 8,0 3 26,0 4 16,0 1-9,0 2-21,0 1 30,0 0-49,0 0 0,0 0 25,0 0-3,0 0 9,0 0-23,0 0-9,0 0 0,0 4 8,0 8 0,0 6 22,0 2 7,0 4-1,0 4 0,0 0-8,0 4 41,0 0-47,0-2-2,0 0 12,0-2-31,7-3 19,-2-3-20,-3-3 0,2-2-1,3-2 1,-5-2-16,0-1-27,0-5-34,3 4-44,-5-3-84,0-5-362</inkml:trace>
          <inkml:trace contextRef="#ctx0" brushRef="#br1" timeOffset="383200.6997">13276 2325 783,'0'0'139,"0"0"-116,0 0 74,0 0 42,0 0-34,0 0-31,0 0-27,0 16-4,-7-2-1,1 6 31,-10 3 6,5 4-12,-3 5 1,1 3-6,0 1-18,4 2 1,-2 0 3,-2 4 6,3 0 2,4 0-10,-1 1-3,3-3-17,2-3 2,2 0 15,0-1-24,0-4-13,0-2 18,2-2-14,9-4-9,2-4-1,-4-4 0,0-4-7,2-2-11,-6-4-8,4-2-1,-7-2-22,-2-2-26,0 0-36,0 0-38,6 0-64,1 0-122,-3-2-588</inkml:trace>
          <inkml:trace contextRef="#ctx0" brushRef="#br1" timeOffset="383689.0456">13448 2692 945,'0'0'160,"0"0"-158,0 0 41,0 0 77,0 0-18,0 0-14,0 0 20,19 28-35,2-14-19,-3 2 13,6 0-13,-4 0-4,7 2-31,-2 0-19,-6-1 19,6-2-6,-7-1-13,-1 0 15,-1 1-15,-5-5 12,1 2-11,-1-4-1,-5 0 0,-2-4-13,4 0-21,-8 0-22,0-4-48,0 0-19,0 0-56,0 0-121,-12 0-512</inkml:trace>
          <inkml:trace contextRef="#ctx0" brushRef="#br1" timeOffset="384088.3286">13425 2965 863,'0'0'111,"0"0"-97,0 0 21,0 0 5,0 0 23,0 0 8,123-102-2,-98 77-14,-6 4 0,1-4-26,3 6-6,-8 1-5,1 1-17,-3 5-1,-1 5-53,1 4-68,-9 3-96,-2 0-125</inkml:trace>
          <inkml:trace contextRef="#ctx0" brushRef="#br1" timeOffset="384512.6286">14040 3013 704,'0'0'180,"0"0"-63,0 0 19,0 0 42,0 0 15,0 0-40,0 0-30,0 60-34,0-44-33,0 2-12,0 0-14,0 0-21,0 1 4,0-4-13,0 0-38,0-8-54,0-7-119,0 0-156,0 0-585</inkml:trace>
          <inkml:trace contextRef="#ctx0" brushRef="#br1" timeOffset="384956.9461">14176 2770 649,'0'0'603,"0"0"-539,0 0-19,0 0 4,0 0 21,0 0 36,0 0-36,43 7-18,-26-6-8,8-1 1,-5 0 15,3 0-10,-6 0-12,1 0 25,-5 0-35,-1 0-6,-1 0 3,-5 0-6,3 0-1,-7 0-13,3 0-4,2 0 23,-5 0-24,-2 0 10,0 0 1,0 0-5,0 2 0,0-2-6,0 0-34,0 2-27,0-2-78,0 5-69,0-4-152,0 2-642</inkml:trace>
        </inkml:traceGroup>
        <inkml:traceGroup>
          <inkml:annotationXML>
            <emma:emma xmlns:emma="http://www.w3.org/2003/04/emma" version="1.0">
              <emma:interpretation id="{DE50FA54-9670-4A8E-9915-A681A8650DD6}" emma:medium="tactile" emma:mode="ink">
                <msink:context xmlns:msink="http://schemas.microsoft.com/ink/2010/main" type="inkWord" rotatedBoundingBox="18573,7802 22586,7753 22598,8813 18586,8861">
                  <msink:destinationLink direction="from" ref="{13456A41-B206-43FE-A07E-C9ECDAD1559C}"/>
                </msink:context>
              </emma:interpretation>
              <emma:one-of disjunction-type="recognition" id="oneOf18">
                <emma:interpretation id="interp90" emma:lang="de-DE" emma:confidence="0">
                  <emma:literal>122,2)</emma:literal>
                </emma:interpretation>
                <emma:interpretation id="interp91" emma:lang="de-DE" emma:confidence="0">
                  <emma:literal>1&lt;22,2)</emma:literal>
                </emma:interpretation>
                <emma:interpretation id="interp92" emma:lang="de-DE" emma:confidence="0">
                  <emma:literal>1272,2)</emma:literal>
                </emma:interpretation>
                <emma:interpretation id="interp93" emma:lang="de-DE" emma:confidence="0">
                  <emma:literal>1222,2)</emma:literal>
                </emma:interpretation>
                <emma:interpretation id="interp94" emma:lang="de-DE" emma:confidence="0">
                  <emma:literal>1&lt;222,2)</emma:literal>
                </emma:interpretation>
              </emma:one-of>
            </emma:emma>
          </inkml:annotationXML>
          <inkml:trace contextRef="#ctx0" brushRef="#br1" timeOffset="390771.2873">16895 2997 601,'0'0'729,"0"0"-624,0 0-46,0 0 5,0 0 15,0 0 1,0 0-57,-12-2-15,12 2-1,10 0-7,-2 0 22,7 0-5,6 0-2,-3 0-15,6 0 0,-2 0 15,1 0-15,-3 0 0,2-2-27,-6 0 0,-1-2 27,-3 2-1,-8 2-56,-2 0 22,-2 0-27,0 0-45,0 0-103,0 0-294</inkml:trace>
          <inkml:trace contextRef="#ctx0" brushRef="#br1" timeOffset="391270.6408">17226 2855 1046,'0'0'191,"0"0"-176,0 0-4,0 0-11,0 0 26,0 0 3,0 0-14,83-6-15,-61 6-27,3 0 16,-1 0-7,5 0 2,-9 4-7,-4 0 9,-3-1 14,-6 4 14,-7-1 35,0-1 63,0 6-26,-11 3 4,-5 0 10,3 4-5,-5 0-26,0 2-12,4 0-25,6 0 14,-5 2-33,3-2-4,4-2 8,4 2-1,-3-1-9,3-6-5,2 1-2,0-4 0,0-2-6,0-3-33,9-1 2,5-3-9,1-1-9,3 3-16,4-3 11,0 0 41,7 0-35,0 0 22,2 0-79,9-7-24,-4-1-91,-14 1-142</inkml:trace>
          <inkml:trace contextRef="#ctx0" brushRef="#br1" timeOffset="391685.9373">17340 3063 945,'0'0'515,"0"0"-496,0 0-9,0 0-13,0 0 6,0 0 30,0 0-24,98-10-9,-69 4-44,0-2-66,2-8-80,-6 2-150,-9 0-506</inkml:trace>
          <inkml:trace contextRef="#ctx0" brushRef="#br1" timeOffset="393342.1086">17460 2251 104,'0'0'277,"0"0"-133,0 0-77,0 0-18,0 0 3,0 0 24,0 0 18,0 0-6,0 0-27,0 0-8,0 0 8,0 0 42,0 0 0,0 0-18,0 0-8,0 0-7,0 0 1,0 0-12,0 2-14,0-2 18,0 0-22,0 0 3,0 0 8,0 0-16,0 0 6,0 0 3,0 0-17,0 0 21,0 0-18,7 0-12,7 0 16,5 0-26,6 0-7,4-2-2,2 0 1,7 2 11,0 0-12,2 0-6,0 0 6,1 0 0,-4 2 6,1 2-6,-5 0 2,-4 0 5,-6 0-7,-6-2 0,-3 0 2,-3 0 13,-5-2-2,-1 2-4,-2-2-9,-1 0 29,-2 0-29,2 0 0,-2 0 6,2 0 2,-2 0-7,0 0-1,0 0 9,0 0 10,0 0-19,0 0 0,0 0 15,0 0-1,0 0 5,0 2 9,0 2-27,0 0 12,0 4-12,0 4-1,0 6 27,5 3 4,-3 4-16,0 1 11,0 0-8,2 1 12,1-4-24,-3-2 4,1-3-4,1-6 3,3-2-7,-7-4-2,2-4-7,-2 0 6,0-2-63,2 0-58,-2 0-107,0 0-309,0 2-920</inkml:trace>
          <inkml:trace contextRef="#ctx0" brushRef="#br1" timeOffset="392103.2311">17594 2719 856,'0'0'222,"0"0"-207,0 0-9,0 0 2,0 0 78,0 0-4,0 0-35,49-25-20,-38 25-3,3 0-24,-1 0-7,3 0 1,-3 0 5,3 0-6,-3 4 6,-5 2 1,2 0 24,-6 0-23,3 0 24,-7 2 8,0 2 8,0 0 21,0 2 5,-13 3-19,-1 0 15,3 2-22,-3-2 0,6 2 14,-3-3-15,4-1-12,2 0-22,5-3-5,0-1 2,0 2-3,0-4-1,0 2-11,5-1-10,6-4-10,6-2-26,4-2-61,1 0 15,14 0-58,-7-12-178,-2 0-604</inkml:trace>
          <inkml:trace contextRef="#ctx0" brushRef="#br1" timeOffset="393876.4891">18310 3103 126,'0'0'1012,"0"0"-878,0 0-42,0 0-20,0 0 66,0 0 37,0 0-45,0 67-29,0-45-32,0-2-48,0-2-21,0-2-2,0 0-14,0-4-83,-6 0-109,2-5-146,2 0-481</inkml:trace>
          <inkml:trace contextRef="#ctx0" brushRef="#br1" timeOffset="394899.3958">18568 2873 472,'0'0'993,"0"0"-866,0 0-117,0 0-9,0 0 20,0 0 26,0 0-3,95-16-33,-59 12-11,5 0-16,-8-3-48,11-3-48,-8 2-51,-7 1-344</inkml:trace>
          <inkml:trace contextRef="#ctx0" brushRef="#br1" timeOffset="394538.9553">18568 2670 791,'0'0'304,"0"0"-233,0 0-38,0 0-23,0 0 26,0 0 2,0 0 13,64-22-3,-43 22 1,-6 0-27,1 0-12,-1 8 28,-1 2 4,-1 2-18,-9 0-10,6 0-13,-8 0 40,-2 0-15,0 0 6,0 0 2,0 2-10,-8 2 1,-2 0-4,-3 2-7,-3 3 29,-4-1-24,4-2 0,-2 2 0,3-4-12,1 0-4,3 0-3,0-4 0,7 0 13,2-2-13,2-2-6,0 2 5,0-2 0,0 2 0,0-2-10,13 0 5,0-2 6,3-2 0,-1 0-1,7-4-15,-1 0-8,1 0 1,-2 0-38,-2 0-43,-3 0-10,-1-8-37,-5-2-69,-9 2-125,0 0-242</inkml:trace>
          <inkml:trace contextRef="#ctx0" brushRef="#br1" timeOffset="395247.4443">18989 2430 1313,'0'0'262,"0"0"-233,0 0 17,0 0 3,0 0 73,73 136 82,-57-82 9,-3 4-46,-2 2-40,-1-2-11,-10-1-34,0-7-5,0-2-2,-12-4-38,-5-2-27,-12 0-10,-9-2-51,-9 0-28,-40 11-125,9-11-169,6-6-464</inkml:trace>
          <inkml:trace contextRef="#ctx0" brushRef="#br1" timeOffset="388488.0986">15108 2867 871,'0'0'163,"0"0"-112,0 0 22,0 0 13,0 0 2,0 0-24,0 0-26,-8 1 2,8-1 0,0 0 13,0 0 7,0 0-18,0-9-41,8-5 18,-2-3-9,5-5 5,3-2-15,1 1-1,1-4 0,-1 1-22,6 0 2,-8 2 20,1 6-8,-10 4 8,2 4 1,-1 6 0,-5 2 14,2 2 4,-2 0-17,0 0 13,0 0 7,0 0 7,0 0-28,0 0 2,0 0 8,0 0 12,0 10-4,0 2 9,0 8-5,0 4 28,-7 4-18,3 0-11,0 2 20,2-2-5,-5 1-18,4-4 6,3 0-23,0-1 18,0-2-19,0-2 0,0 0 16,0 0-15,0-4-1,0-2-1,0-2-2,0-4-3,0-2-5,0-4-38,0-2 0,0 0-31,0 0-72,0 0-49,0 0-114,0 0-331</inkml:trace>
          <inkml:trace contextRef="#ctx0" brushRef="#br1" timeOffset="388861.7192">15453 2923 603,'0'0'549,"0"0"-504,0 0-20,0 0 47,0 0 14,0 0-21,0 0 3,75 2-23,-50 2-24,2-2 3,0 0-2,2-2 6,-7 0 8,0 0-23,-4 0 25,-5 0-38,-1 0 0,-10 0 0,-2 0 0,0 0-16,0 0-26,0 0-56,0 0-31,0 0-178,-2 4-682</inkml:trace>
          <inkml:trace contextRef="#ctx0" brushRef="#br1" timeOffset="389627.1326">15935 3113 1220,'0'0'136,"0"0"-107,0 0 3,0 0 66,0 0 14,0 0-29,0 0-44,106-80-32,-81 58 13,-10 0-20,1 4 0,-3 2-1,-1 2 1,-4 4-16,-1 2-32,-1 0-19,2 2 4,-2-3-69,1 2-123,-5 1-327</inkml:trace>
          <inkml:trace contextRef="#ctx0" brushRef="#br1" timeOffset="389280.0431">15935 2900 1024,'0'0'248,"0"0"-190,0 0-57,0 0 55,0 0 21,0 0 6,0 0-32,59 31-16,-39-19-4,3 0 17,-4 0 9,4-2 13,-3-2-45,3 0-5,-8 0-1,-1-2-11,-6-2 3,1 2-5,2-2-6,-6 2 15,4-2-15,-7 2-22,2-2 9,3 2-2,-5-4-10,0 2-42,3-2-53,-5 0-46,0 0-212,0-2-714</inkml:trace>
          <inkml:trace contextRef="#ctx0" brushRef="#br1" timeOffset="390114.81">16342 2708 1099,'0'0'177,"0"0"-177,0 0-7,0 0 7,0 0 17,0 0 37,0 0-32,38-16 7,-25 16-19,3 0-3,-3 0-7,5 0-6,0 0 6,-3 0 0,4 2 1,-11 2-1,1 0 1,-7 2 12,-2-2 3,0 3 22,0 0 11,0 5 24,-11 0-13,-3 4 3,1 0-5,0 1-8,4 1-12,-2-3-13,7 2-9,-5-2 23,4-2-15,3-1-7,-3-4-2,5 0-9,0-2-6,0-2-1,0 2-20,0-4 14,9 2-24,5-2-4,3-2-31,8 0 6,4 0-35,4 0-62,17 0-30,-13-8-192,-6 2-478</inkml:trace>
        </inkml:traceGroup>
      </inkml:traceGroup>
    </inkml:traceGroup>
    <inkml:traceGroup>
      <inkml:annotationXML>
        <emma:emma xmlns:emma="http://www.w3.org/2003/04/emma" version="1.0">
          <emma:interpretation id="{EAEB18A9-6BAA-45CE-872B-F5D029F6600A}" emma:medium="tactile" emma:mode="ink">
            <msink:context xmlns:msink="http://schemas.microsoft.com/ink/2010/main" type="paragraph" rotatedBoundingBox="2760,9510 22246,9319 22257,10398 2770,10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962A3D-148A-46C0-8DE5-9F374A3E3226}" emma:medium="tactile" emma:mode="ink">
              <msink:context xmlns:msink="http://schemas.microsoft.com/ink/2010/main" type="line" rotatedBoundingBox="2760,9510 22246,9319 22257,10398 2770,10588"/>
            </emma:interpretation>
          </emma:emma>
        </inkml:annotationXML>
        <inkml:traceGroup>
          <inkml:annotationXML>
            <emma:emma xmlns:emma="http://www.w3.org/2003/04/emma" version="1.0">
              <emma:interpretation id="{72E8935C-98DD-4E19-A740-903E6A4D5FB5}" emma:medium="tactile" emma:mode="ink">
                <msink:context xmlns:msink="http://schemas.microsoft.com/ink/2010/main" type="inkWord" rotatedBoundingBox="2767,10261 3026,10259 3028,10419 2769,10422"/>
              </emma:interpretation>
              <emma:one-of disjunction-type="recognition" id="oneOf19">
                <emma:interpretation id="interp95" emma:lang="de-DE" emma:confidence="0">
                  <emma:literal>@</emma:literal>
                </emma:interpretation>
                <emma:interpretation id="interp96" emma:lang="de-DE" emma:confidence="0">
                  <emma:literal>%</emma:literal>
                </emma:interpretation>
                <emma:interpretation id="interp97" emma:lang="de-DE" emma:confidence="0">
                  <emma:literal>g</emma:literal>
                </emma:interpretation>
                <emma:interpretation id="interp98" emma:lang="de-DE" emma:confidence="0">
                  <emma:literal>°</emma:literal>
                </emma:interpretation>
                <emma:interpretation id="interp99" emma:lang="de-DE" emma:confidence="0">
                  <emma:literal>.</emma:literal>
                </emma:interpretation>
              </emma:one-of>
            </emma:emma>
          </inkml:annotationXML>
          <inkml:trace contextRef="#ctx0" brushRef="#br1" timeOffset="209871.3792">-674 4844 377,'0'0'98,"0"0"-77,0 0 11,0 0 33,0 0-4,0 0-22,0 0-13,0-14 5,0 14 0,-2 0-10,-5 0 8,7 0-10,-4 0-7,0 0 8,-1 0-10,2 0 29,1 0-17,2 0-22,0 0 1,0 0 0,0 0-2,0 0-19,0 0 13,0 0-2,0 0 9,0 0-11,0 0 10,0 0-10,0 0-7,0 0 3,0 0 15,0 0 27,0 0-19,0 0 2,0 0 5,0 0-15,0 0 7,0 0-7,0 0-14,0 0 13,0 0-20,0 0 7,0 0 14,0 0 10,0 0-10,0 0-21,0 0-16,0 0 15,0 0-8,0 0-8,0 0-4,0 0-30,0 0-43,0 0-214</inkml:trace>
          <inkml:trace contextRef="#ctx0" brushRef="#br1" timeOffset="212684.3289">-604 4793 371,'0'0'146,"0"0"-120,0 0 3,0 0 40,0 0 6,0 0-11,0 0 2,2-5 25,-2 1-39,0-2-13,0-1 10,0 2-20,-8-1-1,6-1 4,-2 6-9,-5-1 23,5 2-46,-6 0 9,6 0-9,-2 0 6,-1 0 10,-5 0 31,6 6-39,-3 2 37,1 2-44,0 2 11,2 0 1,-1 0 0,7 2-13,0 0 0,0 2 0,0-2-10,7-2 10,9-2-14,3-4 3,6-4-38,4-2-13,2 0 26,0-2-12,-2-12 47,-2-2-23,-6 0-5,-11 0 14,1 2 2,-9 2 12,-2 0 1,0 0 0,-8 2 22,-13 0-22,4 2 12,-3 0 12,-2 2 23,-3 3-36,7 2 17,3 1 2,1 0 47,3 0-61,7 0-15,0 1 12,-4 6-7,8 0 2,0 0-8,0-1-22,0-2 16,0-3-10,0-1-10,0 0 6,0 0-28,0 0-29,0 0-2,0 0-14,2 0 14,-2 0-84,0 0-26,0 0-380</inkml:trace>
          <inkml:trace contextRef="#ctx0" brushRef="#br1" timeOffset="213789.3929">-602 4818 274,'0'0'121,"0"0"-61,0 0 46,0 0-10,0 0-42,0 0-19,0 0 4,-14 0-29,14 4 32,0 2-7,0 2-6,0-2-3,0 2-25,0 0 0,0-2 22,4-2-23,6 0-16,1-2-11,2-2-5,-2 0 5,0 0-41,0-4 30,-6-6 38,2 0 1,-3-2 1,-4 2 11,0 2 20,0 2 17,0 3-18,0 2-6,-4 1 33,-3 0-20,2 0-21,1 0-10,-1 0 7,5 0 22,0 1-16,0 6-20,0-1 22,0 0-23,0 0 0,0 0-1,5 0-1,4-2-9,4-2-30,0-2-34,1 0 25,-3 0-17,-5 0 19,0-6 48,-6-2 15,0 0 27,0-2-15,-6 4 11,-2 0 7,-3 4-19,-1 0-2,1 2-17,7 0 27,-5 0 6,7 0-40,-3 0-25,3 0 25,0 0-7,-3 2-28,5 1-52,0 8-53,0-3 5,-2-2-238</inkml:trace>
        </inkml:traceGroup>
        <inkml:traceGroup>
          <inkml:annotationXML>
            <emma:emma xmlns:emma="http://www.w3.org/2003/04/emma" version="1.0">
              <emma:interpretation id="{E96FE01C-1A84-4D2F-9A1C-399A0D0C6153}" emma:medium="tactile" emma:mode="ink">
                <msink:context xmlns:msink="http://schemas.microsoft.com/ink/2010/main" type="inkWord" rotatedBoundingBox="3205,9701 8329,9651 8336,10453 3212,10503"/>
              </emma:interpretation>
              <emma:one-of disjunction-type="recognition" id="oneOf20">
                <emma:interpretation id="interp100" emma:lang="de-DE" emma:confidence="0">
                  <emma:literal>115=5105</emma:literal>
                </emma:interpretation>
                <emma:interpretation id="interp101" emma:lang="de-DE" emma:confidence="0">
                  <emma:literal>11551&gt;05</emma:literal>
                </emma:interpretation>
                <emma:interpretation id="interp102" emma:lang="de-DE" emma:confidence="0">
                  <emma:literal>11552&gt;05</emma:literal>
                </emma:interpretation>
                <emma:interpretation id="interp103" emma:lang="de-DE" emma:confidence="0">
                  <emma:literal>115=51032</emma:literal>
                </emma:interpretation>
                <emma:interpretation id="interp104" emma:lang="de-DE" emma:confidence="0">
                  <emma:literal>11552&gt;032</emma:literal>
                </emma:interpretation>
              </emma:one-of>
            </emma:emma>
          </inkml:annotationXML>
          <inkml:trace contextRef="#ctx0" brushRef="#br1" timeOffset="216161.2765">-269 4888 185,'0'0'170,"0"0"-114,0 0-25,0 0 29,0 0-2,0 0 21,0 0-22,0 0 15,0 0 7,0 0 9,0 0-30,0 0-33,0 0-25,0 0 29,0-2-17,0-2 38,0-2-5,0-2-17,0-4-14,8-2-7,-2-4 1,3 0 22,-3-4-29,4-2 5,-4-2-6,3-1 12,-5-1-5,6-2-7,-4-2 0,3 2-5,0 2 5,-2 0-1,-3 6 1,3 4 0,-3 4 3,-2 4-3,3 4 0,-5 0 3,2 0-3,-2 2-1,0-2 1,0 0 0,2 0 0,-2 0 0,3 0 0,-1 0 7,-2 0-6,2 2-2,3 0 1,-5 2 0,0 0 10,2 0-10,-2 2 0,0 0 10,0 0-10,0 0 0,0 0 7,0 0-6,0 0 9,0 0-10,0 0 0,0 0 8,0 0-8,0 0 0,0 0 0,0 0-13,0 0-3,0 0-10,0 2 26,0 3 38,0 2-27,0 3 0,0 2 7,0 2-16,0 4 14,2 2-16,2 0 0,1 4 6,-1 0-1,1 0-5,2 0 0,-1 0 0,-4 0 8,5-4-8,-1 0 0,0-3 10,-2 1-10,0-5-7,3 1 6,-3 0 1,0-1 4,4-1-4,-2-2 0,-1 2 2,-1-2-2,2 0-1,0 0 1,-2 0 0,-2-2-6,0-2 6,3-2-6,-3 0-2,-2-2 8,0-2-9,2 2-4,-2-2-7,2 0 20,-2 0-41,2 0-34,-2 0 26,2-8 49,6-2 4,-2-6 10,1-4-13,-1-4 24,3 0-25,-2-2 0,2 0 0,0 2 6,-3-1-6,-3 3 0,6 0 0,-5 2 13,-2 4-13,3 0-4,-3 0 4,-2 4 1,2 0 0,0-2 2,0 2 4,-2 0 11,0 0-18,3 4 0,-3 0 0,0 0 1,5 4-1,-5 0 9,0 0-8,0 0 23,0 2-24,0-1 0,0 2 20,0 1-1,0 0 1,0-2-2,0 2-17,0 0 27,0 0-28,0 0-1,0 0 1,0 0 3,0 0 3,0-2-12,0 2 12,0-2 6,0-2-12,0 0 0,0 0 1,0-2-1,0-2 0,0 1 0,2 2 7,-2 0-10,0 1 3,2 4-1,-2 0-1,0 0-7,0 0-16,0 0-11,0 0 36,0 0 41,0 7-39,0-1-1,0 2 17,0 4 4,0 4-6,0 2 1,2 2-1,-2 4 46,2 0-38,-2 0-13,5 0 7,-5 0 1,2 2-5,2-2 1,-2-2-14,0 2 27,8-2-28,-6-1 0,1-1 2,1-2-2,2 0 2,-2-2-2,-2 0 9,3-2 1,-3-2-10,-2-2 0,3-2 0,-2-2 1,-3-2 6,0-2-7,2 0 0,-2-2 5,0 0-5,0 0-14,0 0-11,0 0-29,0 0-53,0 2-57,0 0-127,-5 2-88</inkml:trace>
          <inkml:trace contextRef="#ctx0" brushRef="#br1" timeOffset="216911.4272">406 4684 601,'0'0'145,"0"0"-145,0 0 0,0 0 85,0 0-23,0 0-9,0 0 40,-15 11-47,9 4-11,-4 0 37,4 2-31,-1-3-15,1 1-20,-4-2 7,10-4-2,-2 0-11,2-5 0,0 0-10,0-3 2,0-1-22,2 0-32,14 0-14,5 0 48,0 0 10,4-5 18,0-1 0,-3-1 1,2 6 0,-6 1 13,3 0-14,-11 0-1,3 0-31,-5 0 12,-4 0 20,-2 6 17,-2 0 31,0 4 14,0 2-13,0 4 21,0 2-10,-2 0-23,-10 0 44,-1-2-35,5-4-8,-6-4-6,1-2-6,-3-2-2,1 0-24,-6-4 1,1 0 10,-4 0-11,2 0-16,-5 0 10,2 0-1,1 0 7,2 0-35,-1 0-13,10 0 13,-3 0-104,12-4-127,2-2-36,2 0-333</inkml:trace>
          <inkml:trace contextRef="#ctx0" brushRef="#br1" timeOffset="217369.2593">346 4670 662,'0'0'109,"0"0"-69,0 0 28,0 0 10,0 0 6,0 0-31,0 0-6,0 0 5,0 0 0,0 0 17,12 0-69,3-4 12,3-1 37,9-3-20,0 3-8,-1-4-5,1 3-14,-7 2 22,-5 2-24,-1 2 0,-3 0 1,-7 0-1,-4 0-7,0 0-5,0 0-28,0 0 0,0 0-62,0 0-66,0 0-162,0 0-350</inkml:trace>
          <inkml:trace contextRef="#ctx0" brushRef="#br1" timeOffset="218450.2094">741 4671 753,'0'0'87,"0"0"-77,0 0 0,0 0 80,0 0-21,0 0 6,0 0-1,6 0-15,4 0-1,-4 0-8,5 0-39,3 0 39,1 0-39,1 0 17,4 0 11,-2 0-7,0 0 6,-3 0-38,-2 0 10,-1 0-7,-6 0-3,3 0 0,-7 0 6,0 0 5,-2 0-11,0 0-1,0 0-34,0 0-17,0 0-73,0 0-77,0 0-126,0 0-430</inkml:trace>
          <inkml:trace contextRef="#ctx0" brushRef="#br1" timeOffset="218052.4618">743 4497 428,'0'0'306,"0"0"-249,0 0 13,0 0 8,0 0-12,0 0 2,0 0 13,0-2-10,0 2-19,0 0-16,0 0 18,0 0-19,6 0 3,8 0 11,-1 0-17,1 0-23,6 0-9,0 0 0,-2 0 8,-3 0-8,6 0 0,-6 0 0,-1 0 0,-6 0 8,1 0-8,-7 0-28,0 0 27,-2 0-62,0 0-10,0 2-33,0 2-1,-2 4-53,-9 0-100,3 0-286</inkml:trace>
          <inkml:trace contextRef="#ctx0" brushRef="#br1" timeOffset="219472.0067">1376 4324 567,'0'0'99,"0"0"-76,0 0 52,0 0 77,0 0-39,0 0-48,0 0-10,-27-24 20,19 22-24,-4 2-11,1 0 8,-3 0-39,1 0-18,0 0 5,-3 0-17,1 0 21,-1 8 8,3 0-8,1 2 15,4-2-15,1 1 28,5 3-28,2-1-13,0 2 7,0 1 6,0-1-3,0 1-3,11 1 12,3-3-1,1 2-5,3-2-12,-1 0 11,6-2 0,-6 2 1,-1 0 1,5-2 5,-8 0 0,-3 0-6,2 2-10,-3-2 10,-3 0 0,-4 0 1,6 0-1,-6-2 7,-2 0 12,0 2-13,0-2 10,0 2 19,0 0-6,-12 3 23,-1-4-20,-1 1-30,-1 0 53,-3-2-55,1-1 3,-6-4-2,3 1-1,-4-1-8,-3-3-3,5 0-19,-5 0 11,4 0-48,2-7-11,0-3-15,6 0-101,6-2-24,2 2 31,3 2-134</inkml:trace>
          <inkml:trace contextRef="#ctx0" brushRef="#br1" timeOffset="220437.5063">1505 4214 517,'0'0'146,"0"0"-133,0 0 16,0 0 41,0 0-18,0 0-15,0 0-4,0-8-10,0 6 22,0 0-32,9-2-13,3 0 13,-4 2-4,7-2 14,-1 2-18,-3 2-4,3 0 3,-3 0-3,-5 0-1,4 0 0,-6 0 3,-2 8 0,-2-2 56,0 2-7,0 0 16,0 0-40,0 0-2,0 0 7,0 2-15,0 0 9,0 3-11,-6-2-9,-4 1 19,4 1-18,-3-4-8,3 4 1,-2-3 0,4-2 4,2-1-5,-3 0-4,5-3-7,0 2 11,0-2-10,0-3 10,0 3-15,11-1 7,-1-2-32,-4 4 20,7-3 13,-1 0 0,-3-2 7,-3 1 15,-2-1-6,3 0 11,-2 3-17,-3-3-2,5 0 6,-3 0-7,0 1-17,3-1 15,-2 0-6,-3 0-24,7 3-83,-5-2-136,-2 2-140</inkml:trace>
          <inkml:trace contextRef="#ctx0" brushRef="#br1" timeOffset="221871.5224">1906 4764 436,'0'0'102,"0"0"-83,0 0 47,0 0 22,0 0-11,0 0 18,0 0 40,-2-7-49,0 6-20,2-2 22,0 2-32,-2-1-22,2-2-13,-2-3 4,-3 2 20,5-4-35,-2 1-8,-1-2 8,1 1 0,0-4 3,-3 3-3,3 1-9,2-2 34,-2 1-34,2 0 6,-2-2 12,2 2-18,0-2 6,0 0-7,0 2 2,0 0 17,0-2-19,0 0-12,0 2 12,0 0 1,0 0 0,4 2-1,-2 0 6,5 0 1,0 0-7,2 0 0,-5 2 0,7 2 1,-6-2 4,4 2-5,-5-2 0,5 0 10,-5 2-10,6 0 0,-4 0 1,3 2 0,-5-2 4,6 2-5,-4-3 0,3 4 21,-3-3-21,6 2 0,-1-2 8,-7 1-7,8-1 9,-3 3-10,-3 1 1,3 0 3,-2 0-4,2 0-17,-3 0 17,3 0 10,-4 0-3,4 0-2,-5 0 3,-2 0-2,5 0-6,-3 4-5,-2-3 5,6 4 1,-2-1 15,1 0-9,-1 2 2,4 2 26,-4 0-25,3 0 6,-5-2 3,6 2 2,-4-2 9,-4 0-14,5 0-8,-5 0 34,0 0-41,0 2 0,3 0 11,0 2-5,-1 0 6,-2 0-13,5 2 0,-5-2 22,0 2-16,0 0-5,3-2 8,-5 0-9,2-2 11,1 2-11,-1 2 0,-2-2 12,2 2-12,-2-1 0,0 0 7,0 0-6,0 0 8,5-3-9,-5 1-1,2-4-7,-2-1 8,2 2-1,-2-2 0,0 3-10,0-3-4,0 2-39,0-1-34,0 6-22,0-5-143,-9 2-267</inkml:trace>
          <inkml:trace contextRef="#ctx0" brushRef="#br1" timeOffset="223397.4625">2681 4168 576,'0'0'132,"0"0"-111,0 0 38,0 0 71,0 0-30,0 0-36,0 0-1,0-16-2,0 14-16,0 2 1,-2 0-5,0 0-22,-4 0 32,-1 0-38,-5 0-13,8 0 29,-2 0-29,-3 0-3,-3 0-4,6 0 7,-5 6 3,-3 0-2,3 2-1,3 0 17,-2 0-4,-1 2 8,9-2-11,-2 2-9,-4 0 20,8 0-21,0 0 0,0 1 1,0 0 0,0 0 0,0 0-1,0-1 1,0 1 19,0 0-20,6 0-10,-2-1 10,0-2 1,3 2 4,-3-2-5,-2 2 0,8-1 7,-8 0-7,2 0-10,-4 4 10,2 1-1,-2 0 1,0 0 0,0 0-3,0-2-7,0-2 10,0 0-9,0-2 6,0-2 3,0-2-19,-2 2 9,0-2 4,-4-2-8,-2 2 11,-3-2-15,5 0 11,-6-2 7,6 0-21,-1 0-14,3 0-24,-3-2 59,7-4-41,0 2-63,0 2 75,0 2 5,0 0-26,0 0 37,0 0-29,5 0 24,-1 0 0,0 0 17,5 0 0,1 0-1,-2 0 2,1 0-23,-3 0-23,6 6 12,-3 4-3,-3-2 37,4 2 53,-4 0 11,1 0 1,-3 0 4,-2-2-24,0 0 13,3 0-39,-2 0-13,-1 2 15,0 0-2,-2 2-1,0 1-1,2 1-8,3 1 40,-5-1-20,2 2 6,0 1 11,0-3-14,0 1-3,-2 0-17,2 1 1,3-2 36,0 0-40,-3-2 6,-2 0 5,2-2 6,3 0-7,-5-2-3,2-2-16,-2 0 38,2 0-38,0-2 0,0 2 5,0-2-4,3 0 12,-1 2-13,1-2 1,4 0-15,2 0 5,-2 0-23,9-2 30,-2 0 2,1 0 28,1-2-17,2 0-9,-4 0-4,-8 0-4,4 0-20,-8 0-25,3 0-32,-5 0-22,0-10-48,0-2-76,3 0-141</inkml:trace>
          <inkml:trace contextRef="#ctx0" brushRef="#br1" timeOffset="224816.9686">2818 4720 405,'0'0'189,"0"0"-145,0 0 21,0 0 64,0 0-22,0 0 11,0 0-56,71-99-30,-53 79-3,-1-2 16,6 4-25,-8 2-7,1 2-12,-5 6 30,-7 2-21,-2 2-9,4 2 25,-6 2 14,0 0-4,0 0-19,0 0-16,0 0 26,0 0-27,0 0-12,0 0-4,0 0-27,0 0-15,0 0-51,0 0-106,0 0-47</inkml:trace>
          <inkml:trace contextRef="#ctx0" brushRef="#br1" timeOffset="224389.0015">2822 4439 738,'0'0'54,"0"0"-24,0 0 2,0 0 36,0 0 24,0 0-38,0 0 9,0 2 13,0 4-17,11 4-4,-2 4-4,2 2-28,2 2 29,6 2-17,-9 0-1,9 0 9,-4 2-18,-1-4-12,-4 2 0,1-4-11,3 0 25,-3-2-27,-5 0 0,6-4 3,-3-2-3,-3 0 0,2 1-1,-4-5 2,-2 0-7,0-1 6,3 0-50,-3-2-6,-2-1-34,0 3-80,0-3-205,0 0-258</inkml:trace>
          <inkml:trace contextRef="#ctx0" brushRef="#br1" timeOffset="225925.2253">3151 4441 796,'0'0'107,"0"0"-56,0 0 60,0 0 13,0 0-32,0 0-43,0 0-23,0 0-26,0 0 0,0 0 13,8 0-4,-2 4-1,7 0 3,1 2-4,1 0 9,1 2-16,4 2 6,0-2-2,-4 2 2,1 0-6,4-2 1,-8 2-1,1-2 0,-8-2-6,3 0-12,-5-2 10,-4 0 8,0-4 0,0 2 17,0-2-15,0 0 41,0 0-30,0 0-3,0 2 41,0 2-23,-4 2-9,-5 0 7,-2 4-16,4 0 32,-6 0-31,-1 2-10,1 0 31,0 2-25,-1-3 0,1 0-7,9-1 8,-6-2-19,8-1-5,2-3-43,0-1-1,0 1-59,0 0-58,0-1-195,0 1-532</inkml:trace>
          <inkml:trace contextRef="#ctx0" brushRef="#br1" timeOffset="226805.8507">3709 4403 497,'0'0'92,"0"0"-73,0 0 114,0 0 31,0 0-52,0 0-10,0 0-10,0-22-10,0 18 9,-3 2-30,-6 0 11,5 2-42,-7 0 25,2 0-17,-2 0-26,-4 0 14,-3 4-26,-3 4 0,2 3 10,-4 2 2,5 1-12,1 2 39,1 2-20,3 0-17,1 0-2,3 0 0,5 2 19,2-2-19,0 2 0,2-2 4,0-2-2,0 2-1,0-4-1,0 3 1,2-6 0,9 1-1,-2-2-19,4-2-25,8-2-14,-4-3 24,3-3 5,5 0 12,0 0 5,-4-13 11,4-1-5,-5-4-4,2-2-11,-4 0 7,-5 0-1,-1 0-17,-1 0 32,-5 0-30,-4-2-2,0 2 15,-2 0 17,0-2 0,0 4 0,-2 1 0,-6 6 23,-5 3 1,-1 2 8,1 2-32,1 1 86,-1 3-45,7-1-41,-3 1-19,-1 0 6,8 0-66,-4 0-24,-1 0-84,5 0-308</inkml:trace>
          <inkml:trace contextRef="#ctx0" brushRef="#br1" timeOffset="227916.3085">3776 4174 625,'0'0'0,"0"0"13,0 0-13,0 0 32,0 0-15,0 0-2,0 0-15,62-4 0,-51 10 24,-2 2-9,-2 0 19,4 2 39,-7 0-3,5 2 24,-4 0-23,2 2-39,-1-2 23,-4-1-30,0-2-7,3 0 6,-3-2 5,0 1 10,0 0-13,-2 1-7,0-1 31,0-1-19,0 1-6,0 2-4,0 1-6,0-1 14,0-1-29,0 1 1,0 1 8,0-1-9,0 0-9,0 2 9,0-2 0,3 0 0,4 0-2,-1 0-15,3 0 16,3 0-20,-4-4-17,5 2-19,1-4-5,1 0 42,-1 0-6,-3-2-9,-5-2 34,2 0-11,-4 0 12,-4 0 5,0 0 37,0 0 23,0 0-17,0 0-5,-4 0 26,-6 0-23,4 4-18,-3 0 8,-5 2-27,6 4 0,-3 0-9,-1 0 0,3 0 17,5 2-15,4-2-2,0 0 0,0 2 0,0-2 0,0 3 0,0-2-4,0 3 4,2 1 1,5 0 0,-1-1 8,2 0-9,-4-2 29,-2 1-25,0-3 2,3-2 13,-5-3-3,0 0-15,0-3 27,0 0-12,0-2 34,0 4-43,-7 0 41,-9 2-1,-3 3-18,-6 2-7,-2-1-2,0-2-20,-2-2 16,2-2-16,4-2-26,0-2 10,3 0-5,7 0-8,1 0-25,3 0-36,7 0 28,2 0-93,0-4-121,0 2-429</inkml:trace>
          <inkml:trace contextRef="#ctx0" brushRef="#br1" timeOffset="229074.0132">4241 4589 514,'0'0'174,"0"0"-127,0 0 36,0 0 53,0 0-98,0 0-30,0 0 30,0-18 7,0 14-16,5-2 17,-1 0-10,-2 2-5,5-2-13,-2 2-16,-3 0 28,5 0-30,-1 0 0,3-2 3,-2 2-2,4 0-1,-5 0-6,6 0 6,-5 0 8,-1 2-8,-2 2 0,3 0 0,-3 0 3,-1 0 27,4 0-9,-3 0-20,3 0 34,-1 0-20,4 4 1,-4 2 3,5 0-3,1 0 8,-6 2 0,7 0-1,-3 0 60,-2 0-35,3 2-10,3-4 7,-5 2 0,-3-2-5,5-2-30,-6 2-9,4-2 33,-5 0-33,5 0 6,-5 0-7,4 0 12,-2 2 3,-2-4-15,3 2 0,-3-2 10,4 0-10,-4-2-13,0 0-6,7 0 11,1 0 7,-4 0 1,5 0 0,6 0 18,-4-2-18,3-4-13,-2-4 11,-1 2-5,1-2 0,-3 0-11,0 0-14,1 0 22,-5 2-33,-3 2 16,-2 0 12,2 4 3,-6 2 11,0 0-8,0 0-3,0 0-1,0 0-35,0 0-42,0 0-53,-6 0-109,2 0-252</inkml:trace>
          <inkml:trace contextRef="#ctx0" brushRef="#br1" timeOffset="229680.9608">4574 4429 61,'0'0'929,"0"0"-900,0 0-28,0 0 79,0 0-40,0 0-27,0 0 7,6 4 1,7-1 13,-1 2 17,3-1 14,3 2-44,4 2-11,-2 0 20,7 0-20,-7 0 5,4-2 5,-1 2-11,-5 0 24,-1-2-33,-3 0 0,-3 0 13,-5-2-13,2 2-2,-4-2-14,-4 0 16,0 2 33,0-2 6,0 2-1,0 2 36,0-2-23,0 2 0,-2-2-4,-8 4-12,4-2 33,-5 4-30,-1-2-9,6-2 16,-3 0-24,5-1-14,-4-3-7,6-1 2,2 1-10,-2 3-9,2-2-33,-4 1 36,2 1-33,-5 1-24,3-2-41,-6-5-75,6 2-123,0-3-513</inkml:trace>
        </inkml:traceGroup>
        <inkml:traceGroup>
          <inkml:annotationXML>
            <emma:emma xmlns:emma="http://www.w3.org/2003/04/emma" version="1.0">
              <emma:interpretation id="{35A107DC-48DE-48D8-BA6C-4DCC6014E124}" emma:medium="tactile" emma:mode="ink">
                <msink:context xmlns:msink="http://schemas.microsoft.com/ink/2010/main" type="inkWord" rotatedBoundingBox="8570,9561 11046,9537 11055,10445 8579,10469"/>
              </emma:interpretation>
              <emma:one-of disjunction-type="recognition" id="oneOf21">
                <emma:interpretation id="interp105" emma:lang="de-DE" emma:confidence="0">
                  <emma:literal>ÄSEND)</emma:literal>
                </emma:interpretation>
                <emma:interpretation id="interp106" emma:lang="de-DE" emma:confidence="0">
                  <emma:literal>ÄTZENZ)</emma:literal>
                </emma:interpretation>
                <emma:interpretation id="interp107" emma:lang="de-DE" emma:confidence="0">
                  <emma:literal>ÄSENDE)</emma:literal>
                </emma:interpretation>
                <emma:interpretation id="interp108" emma:lang="de-DE" emma:confidence="0">
                  <emma:literal>AASENZ)</emma:literal>
                </emma:interpretation>
                <emma:interpretation id="interp109" emma:lang="de-DE" emma:confidence="0">
                  <emma:literal>ÄSEND,)</emma:literal>
                </emma:interpretation>
              </emma:one-of>
            </emma:emma>
          </inkml:annotationXML>
          <inkml:trace contextRef="#ctx0" brushRef="#br1" timeOffset="232029.2864">5097 4774 517,'0'0'127,"0"0"-84,0 0-28,0 0 71,0 0 60,0 0-46,0 0-16,0 0-15,0 0-8,0 0 4,0 0-36,0 0-28,2-6 34,3-1-28,-1-2 16,0-5 2,7-3-24,-1-1 19,-4-1-20,5 1 0,-6 0 11,6-1-11,-7 1 0,5 0 1,-7-2 0,8 0 17,-6-2-18,5 2 0,-3 0 1,-4 2-1,8 4 0,-8 0 0,0 2 0,0 2 4,3-2-4,-3 1 0,0 2 2,0-1-2,-2-3-1,2 4 1,3-1 0,-5 2 14,0-1-14,3 4 0,-3 1 6,0 1-5,0 1 8,0 2 0,0-1-8,0 1 23,0 0-24,0 0 0,0 0 10,0 0-8,0 0-2,0 0-2,0 0-12,0 0 12,0 0-49,0 3 45,0 5 6,0 6 18,0 3-4,0 5 2,0 1-15,0 0 29,0 1-30,0-4 9,0 0 0,0-2-8,0-2-1,2 0 0,0 0 0,-2-2 4,2 0-4,3 0-1,-3-4 1,0 2 0,0-4-1,0 0 1,0-2 0,3-1 2,-3 0-2,1-1-3,-1-2 3,-2 2 0,0-1-6,0-3 5,0 0-19,2 0 20,3 0-40,-3 0-24,0 0 12,0-3 9,7-5 43,-2-2 6,4-2-6,0-4 25,-2 0-25,2-2 0,-2-2 1,-3-2 1,6-2 4,-8 0-6,5-2 9,-5 0 1,6 3-10,-6 4-6,5 1 6,-5 4 1,-2 1 1,6 1-2,-4 1 7,-2-2 2,0 1-9,5-2 0,-3 2 4,-2 2-2,6 2-2,-6 4 0,0 2 0,-2 2 19,0 0-18,0 0 10,0 0 11,0 0-22,0 0 9,0 0-8,0 6 11,0 6 29,0 2-27,0 4-2,0 4 20,0 0-22,0 3 12,0-1-22,0 0 1,0 0 37,0 2-38,0-2 12,0 2 13,0-4-5,4 0-1,5 0-1,-7-4-18,7 2 37,-4 1-37,-3-3 0,7 0 21,-7-3-20,0 2 9,0-4-10,3 1 1,-3-1 20,-2-3-21,0-2-1,0-3 1,0 0 0,0 1 1,0-3-1,0 0-25,0-1 24,0 0-51,0-2-28,0 4-41,0-2-123,0 0-310</inkml:trace>
          <inkml:trace contextRef="#ctx0" brushRef="#br1" timeOffset="234419.395">5181 4206 702,'0'0'144,"0"0"-80,0 0 18,0 0 61,0 0-41,0 0-47,0 0-3,0 0-25,0 0 4,0 0 20,0-2-43,-2-4 8,-2-2 3,-1 0-19,3-2-12,0 0-2,2 0 14,0 0 4,0 2-4,0-2-9,0 4-1,0-2-7,0 2 17,4 2 0,3 0 1,-3 0 15,6 2-9,-4-2-7,5 2 20,-1 2-11,-4 0 8,5 0-12,-5 0-4,4 0 19,-1 0-20,-1 0-9,1 4 9,3 2 5,-6 2 21,8-2-18,-3 2-7,-3-2 30,4 0-31,-1 0 1,0 0 11,-5 0-6,8-2 10,-3 2-16,-5-4 3,6 2 20,-1-2-23,-7-2-7,6 0 1,-6 0 6,3 0 13,-3 0 7,0 0-19,6 0 41,-4-8-34,5-2-1,3-2 13,-1-2-20,0 2 6,-3-2-6,-4 4 0,3 0 6,-5 2-6,-2 3 0,-2 2 6,0 3-6,0 0 16,0 0-16,0 0 0,0 0-4,0 0 4,0 0-27,0 0-24,0 0-39,0 0-50,0 0-199</inkml:trace>
          <inkml:trace contextRef="#ctx0" brushRef="#br1" timeOffset="232721.7772">5683 4702 643,'0'0'301,"0"0"-217,0 0-43,0 0 50,0 0-17,0 0-45,0 0 34,-2 19-22,-3-9-16,-2-2-8,5 1-7,2-4-10,0-1-3,0 3-40,0-5 43,0 2-36,4-3-40,8 2-18,3-2 17,6-1 40,-4 3 22,1-2 15,5 2 31,-6-1-30,-1 2 9,-5 0 3,1 0-5,-6 0-6,-2 2 10,3-1-12,-3 0 33,-4 1 12,2 0 6,-2 0 2,5 2 13,-5-2-8,0 0-16,0 0-9,0 0 53,0 0-39,-11 2-1,-2 0-5,-3 0-9,-5-2 2,4 0-21,1 0-6,1-4 8,-3 0-15,3 0-15,-4-2-30,4 0-32,-1 0-47,3 0-55,-5-6-51,5-2-68,1 2-403</inkml:trace>
          <inkml:trace contextRef="#ctx0" brushRef="#br1" timeOffset="233120.6062">5705 4653 644,'0'0'274,"0"0"-268,0 0 16,0 0 72,0 0-61,0 0 8,0 0-4,33-4-21,-17 0 20,9 0-20,2-2-3,2 2-13,0-2 6,-1 0 4,-6 2-10,1 2-3,-10 2-7,-9 0-19,-4 0-53,0 0-22,0 2 23,-13 4-38,0 0-413</inkml:trace>
          <inkml:trace contextRef="#ctx0" brushRef="#br1" timeOffset="235290.6045">5890 4463 694,'0'0'270,"0"0"-253,0 0 19,0 0 61,0 0 7,0 0-57,0 0-5,43-6-5,-28 4 8,3 0 3,1 0 0,6 0-28,-2-2 21,-1 2-41,0 2 2,-2 0 8,-4 0-9,-3 0-1,-4 0-5,-5 0-43,-1 0 16,-3 0-63,0 0-23,0 2-60,0 0-111,0 2-266</inkml:trace>
          <inkml:trace contextRef="#ctx0" brushRef="#br1" timeOffset="235680.7509">5943 4611 945,'0'0'29,"0"0"10,0 0-39,0 0 81,0 0 0,0 0-13,0 0-32,65-2-20,-49 0-14,-1 0 48,-1 0-23,1 2-5,-1 0 3,3 0-2,-1 0-3,2 0-20,-7 0 8,2 0 15,-2 0-23,-3 0-8,-4 0 7,-2 0 0,-2 0-6,0 0-43,0 0-55,0 0-97,0 0-175</inkml:trace>
          <inkml:trace contextRef="#ctx0" brushRef="#br1" timeOffset="237721.2584">6592 4061 570,'0'0'297,"0"0"-223,0 0 53,0 0 21,0 0-41,0 0-53,0 0 17,0-27-36,-7 25-12,3 2 13,-5 0 24,4-2-44,-6 2-15,3-2 33,-2 2-25,-3-3-9,0 3-6,-1 0 0,-1 0-4,1 0 10,3 0-19,0 0 19,0 3 6,0 5 16,-3-1-21,3 2 5,3 3 15,-4 0-21,1 2 0,-3 0 5,8 2 2,-3-2-7,7 2-7,0 0 7,0-2 5,2 2-5,0-2-14,0 0 14,0 0 0,0-2 6,0 2-6,0 0 1,6 0-4,3 0 3,-5-2 0,6 1 3,-6-2-2,-2 1 0,5 1-1,-5-3 2,0-1 6,-2 1-8,0 3-8,0-4 8,0 4 7,0-1-5,-4-2-1,-5 0 0,-5-2 23,1 2-24,0-4-2,-3 0 1,3-2-5,-3-4-17,5 2 5,5-2-27,-4 0 44,8 0-36,2 0-6,0 0 6,0 0 7,0 0 1,0 0-70,0 0 4,4 0 55,4 0 6,-4 0 34,5 0 18,-3 0-16,8 0 22,-3 4-18,0 2-5,-4 2 20,4 2-20,-5 0-1,3 0 22,-4 2-9,4 0 36,-7 2-21,5 0-18,-5 0 41,0 4-18,-2 0 6,0 4 21,0 0-5,0 5-1,0-4-25,-2 4 3,-5-4 40,5 0-55,-2-3-8,2-2 4,-3-2 2,5-2-2,0-4-13,0 0 1,0-2-5,0-2 4,7 0-11,-3-2-2,7-2-23,1 0 12,-4-2-14,7 0-33,8 0 61,-3 0-56,16-8-60,-7-6-70,-4 0-195</inkml:trace>
          <inkml:trace contextRef="#ctx0" brushRef="#br1" timeOffset="238495.8072">6697 4168 557,'0'0'131,"0"0"-111,0 0 5,0 0 92,0 0-28,0 0-5,0 0-13,9-8-13,-9 8 18,0 0-32,0 0-18,0 0 29,0 0 9,0 0 3,0 6-2,0 2-14,-7 4 33,0 2-35,-2 4-11,-4 4 26,1 0-25,4 2-14,-3 3 2,-3 1-17,3-1 25,5 1-32,-6 3 7,8-3-1,-3 2-9,5-2 0,0 0 0,2 0 6,0-4 10,0 0-16,0-2-6,0 0 6,0-2 2,0-2-1,2-1-1,2-2 6,3-3 6,-5-2-12,2-2 0,4-1-5,-4-4 5,-4 1-12,4-1-2,3 1-28,-5-2 41,0 0-49,0 0-25,6-2-22,-4 0-84,-2 0-89,3 0-310</inkml:trace>
          <inkml:trace contextRef="#ctx0" brushRef="#br1" timeOffset="239110.2235">6752 4441 689,'0'0'117,"0"0"-107,0 0 6,0 0 72,0 0 13,0 0-1,0 0-16,20 22-15,-9-10 30,3 2-51,1 0-15,-1 0 19,1-2-21,-1 0-25,-1-2-2,-1-2-2,-6 0 27,5 0-29,-7 0 0,3-4 17,-2 2 8,-5-2 1,2-2 6,3 2-13,-5-2 54,2 0-36,-2 2 2,2-2-14,-2 0-5,0 0-11,2 0-9,-2 0 6,0 0-6,0-2 0,0 0-22,0 2-9,0-2-52,0 0-48,0 0-71,0 0-188,0 0-544</inkml:trace>
          <inkml:trace contextRef="#ctx0" brushRef="#br1" timeOffset="239613.917">7086 4411 879,'0'0'160,"0"0"-115,0 0 58,0 0-2,0 0-15,0 0-40,0 0-20,-6 10 83,-5 4-33,-3 6 16,1 2-13,-3 4-13,1 0-3,-1 4-12,-1-2-17,-2 2 39,4 1-42,-1-2 3,1 0 1,-1-1-10,3-1 0,-3 2-25,3-3 9,-1 0 13,-1-4-22,-1-2-1,3-2 0,1-6-26,8-4-5,2-2-41,2-4-44,0-2 7,0 0-118,0 0-80,4-6-256</inkml:trace>
          <inkml:trace contextRef="#ctx0" brushRef="#br1" timeOffset="240132.4458">7113 4702 2,'0'0'846,"0"0"-690,0 0-65,0 0 114,0 0-49,0 0-45,0 0 25,0 11-46,0-3-21,0 2 16,0 2-13,-2 5 7,-2 1-55,-5 0-23,4-3 25,-4 2-26,5-3-12,-5 0-38,7-4-65,-2-2-35,-6-2-95,8-2-73,0-4-352</inkml:trace>
          <inkml:trace contextRef="#ctx0" brushRef="#br1" timeOffset="241290.0633">7180 4557 1139,'0'0'91,"0"0"-59,0 0-32,0 0 87,0 0-52,0 0 55,0 0-30,47 0-23,-32 0-31,1 0 1,-1 0 17,4 0-24,-2 0-18,1 0-29,5 0-30,-4-2-32,10-8-96,-6 0-132,-5-2-390</inkml:trace>
          <inkml:trace contextRef="#ctx0" brushRef="#br1" timeOffset="240909.3562">7265 4349 340,'0'0'397,"0"0"-305,0 0-77,0 0 11,0 0 11,0 0-16,0 0-20,35-4-1,-23 4 0,-3 0 2,-3 4 7,3 3 3,-5 0 15,6 1-4,-6-2-5,-2 2 26,5-2 3,-5 2 24,0 0-24,0 0-10,-2 0 2,0 0-9,0 0 9,0 2 2,0 0-15,-2 4 38,-9 0-28,0 4 1,2 0 11,-4 2-10,2-2-14,-3 2-6,8-4-17,-3-2 18,4-2-19,-2-2-7,5-2 7,0 0 1,2-2-1,0-2-12,0 0-14,0 0 25,0-1-23,0 0-9,0 1-21,6-2-17,6 3 13,1-4 27,1-1-4,1 0 29,1 0-15,-1 0-1,1 0 12,-3 0-5,-2 0-5,1 0-34,-8-1-53,-2-2 2,-2 3-115,0 0-15</inkml:trace>
          <inkml:trace contextRef="#ctx0" brushRef="#br1" timeOffset="241745.4681">7427 4156 712,'0'0'136,"0"0"-122,0 0 12,0 0 94,0 0-13,0 0-29,0 0 35,74 118-32,-61-90 8,1 2 26,-3 1-10,0-3 7,-5-1-31,2 2-30,-4-3 30,-2 0-38,-2 0 0,0 0-3,0-2-14,0 2 17,-14 2-33,-1 0-4,-5 0 14,-2 0-20,4 1-17,-7-5 0,8-2-12,-1-4 17,5-4-66,3-4-51,6-6 0,4-4-117,0 0-347</inkml:trace>
        </inkml:traceGroup>
        <inkml:traceGroup>
          <inkml:annotationXML>
            <emma:emma xmlns:emma="http://www.w3.org/2003/04/emma" version="1.0">
              <emma:interpretation id="{0C247A8E-45C3-40B3-8887-32C85A5AC11A}" emma:medium="tactile" emma:mode="ink">
                <msink:context xmlns:msink="http://schemas.microsoft.com/ink/2010/main" type="inkWord" rotatedBoundingBox="11169,9900 11265,9900 11269,10354 11174,10354"/>
              </emma:interpretation>
              <emma:one-of disjunction-type="recognition" id="oneOf22">
                <emma:interpretation id="interp110" emma:lang="de-DE" emma:confidence="0">
                  <emma:literal>i</emma:literal>
                </emma:interpretation>
                <emma:interpretation id="interp111" emma:lang="de-DE" emma:confidence="0">
                  <emma:literal>;</emma:literal>
                </emma:interpretation>
                <emma:interpretation id="interp112" emma:lang="de-DE" emma:confidence="0">
                  <emma:literal>I</emma:literal>
                </emma:interpretation>
                <emma:interpretation id="interp113" emma:lang="de-DE" emma:confidence="0">
                  <emma:literal>j</emma:literal>
                </emma:interpretation>
                <emma:interpretation id="interp114" emma:lang="de-DE" emma:confidence="0">
                  <emma:literal>:</emma:literal>
                </emma:interpretation>
              </emma:one-of>
            </emma:emma>
          </inkml:annotationXML>
          <inkml:trace contextRef="#ctx0" brushRef="#br1" timeOffset="242707.9095">7757 4635 846,'0'0'198,"0"0"-132,0 0 53,0 0 43,0 0-12,0 0 13,0 0-17,-2 6-41,2 2-53,0 2 49,-4 6-51,-3 2-28,0 5 21,-2 0-18,-2-1-12,4 1-13,-2-5-23,5-4-5,2-4-90,0-4-48,2-6-82,0 0-117,0 0-764</inkml:trace>
          <inkml:trace contextRef="#ctx0" brushRef="#br1" timeOffset="242324.8059">7784 4377 1001,'0'0'348,"0"0"-250,0 0-28,0 0 41,0 0-33,0 0-58,0 0-20,0 0-51,0 4-59,0 6 25,0-1-180,0 2-473</inkml:trace>
        </inkml:traceGroup>
        <inkml:traceGroup>
          <inkml:annotationXML>
            <emma:emma xmlns:emma="http://www.w3.org/2003/04/emma" version="1.0">
              <emma:interpretation id="{1C21F970-9459-4E5A-A120-83E08A4BC142}" emma:medium="tactile" emma:mode="ink">
                <msink:context xmlns:msink="http://schemas.microsoft.com/ink/2010/main" type="inkWord" rotatedBoundingBox="11548,9610 13987,9586 13996,10478 11557,10502"/>
              </emma:interpretation>
              <emma:one-of disjunction-type="recognition" id="oneOf23">
                <emma:interpretation id="interp115" emma:lang="de-DE" emma:confidence="0">
                  <emma:literal>42221</emma:literal>
                </emma:interpretation>
                <emma:interpretation id="interp116" emma:lang="de-DE" emma:confidence="0">
                  <emma:literal>2221</emma:literal>
                </emma:interpretation>
                <emma:interpretation id="interp117" emma:lang="de-DE" emma:confidence="0">
                  <emma:literal>22221</emma:literal>
                </emma:interpretation>
                <emma:interpretation id="interp118" emma:lang="de-DE" emma:confidence="0">
                  <emma:literal>22221}</emma:literal>
                </emma:interpretation>
                <emma:interpretation id="interp119" emma:lang="de-DE" emma:confidence="0">
                  <emma:literal>2222&lt;1</emma:literal>
                </emma:interpretation>
              </emma:one-of>
            </emma:emma>
          </inkml:annotationXML>
          <inkml:trace contextRef="#ctx0" brushRef="#br1" timeOffset="245649.4343">8081 4409 929,'0'0'157,"0"0"-145,0 0 37,0 0 71,0 0-29,0 0-40,0 0 32,-8 0-32,8 0 4,-2 0 18,2 0-12,0 0 8,0 0-68,0 2 12,0 8 14,0 4-10,0 0-16,0 2 10,12 2-9,-6-2 1,5 0-3,3-2 0,-1 2-2,3-4 2,-3 0-7,-2-4 7,-4 0 0,4 0 7,-9-2-7,0-2-16,3 0 15,-5-2-15,2 0-25,-2 0-3,0 2-23,0 0 1,0 2-73,0 0-69,0 0-178</inkml:trace>
          <inkml:trace contextRef="#ctx0" brushRef="#br1" timeOffset="246085.7428">8310 4447 316,'0'0'608,"0"0"-600,0 0 0,0 0 71,0 0 8,0 0-12,0 0 28,0 0-49,0 4 21,-9 8 28,3 6 19,-5 6-15,-3 2-34,-1 4-3,-2-2-13,-1 2-26,2-1 23,1-4-54,4 1 0,1-4 12,1-1-12,-2-2 0,4-2-1,-4-2-34,2 0 28,3-5-68,-5 0-55,5-6-63,-3-4-119,7 0-335</inkml:trace>
          <inkml:trace contextRef="#ctx0" brushRef="#br1" timeOffset="246913.472">8381 4158 595,'0'0'317,"0"0"-237,0 0-38,0 0 63,0 0-38,0 0-46,0 0 30,0-8-29,2 6-11,2 0-2,6 2 9,-4 0-10,5 0-8,1 0 0,-6 0 29,5 0-29,3 6-1,-5 2-15,-5 2-9,5 0-2,-6 0 27,-3 0 26,0 0 39,0 2-14,0 2-12,0 0 18,-14 4-24,-7 5 1,4-1-19,-3 1-14,-5 1 46,8-2-33,-6-1-6,8-3 11,3-6-12,8-4-7,2-2-12,2-4-23,0 0 29,0 0-39,0 0 12,2 0-7,12-2 4,-3 2 35,2 0-7,1 0 8,1 0 38,-1 0-36,-6-2 11,1 2-5,-5-2-6,-2 2 5,-2-2-7,6 2-49,-6 0-4,0 6-84,0 0-110,0-2-279</inkml:trace>
          <inkml:trace contextRef="#ctx0" brushRef="#br1" timeOffset="247663.1897">8544 4593 806,'0'0'493,"0"0"-493,0 0 0,0 0 57,0 0 18,0 0 27,0 0-45,44-4-43,-31 2 17,3 0-25,-1-2-6,6 0 0,-3 0-57,1-2 1,4 2-49,8-4-47,-4 2-91,-2 2-74</inkml:trace>
          <inkml:trace contextRef="#ctx0" brushRef="#br1" timeOffset="247331.8351">8624 4436 717,'0'0'342,"0"0"-261,0 0-62,0 0-10,0 0 33,0 0 42,0 0-8,27 49-26,-21-29 9,-2 2-6,6 2-1,-8-2 34,7-2-51,-7-2-9,0 0-1,0-4-24,-2-4 18,2 0-19,-2-2-35,0-4-28,0 0-78,0 1-97,0-5-324</inkml:trace>
          <inkml:trace contextRef="#ctx0" brushRef="#br1" timeOffset="248754.9372">8923 4567 1156,'0'0'0,"0"0"-50,0 0 50,0 0 74,0 0-9,0 0-7,0 0-37,53-6-4,-33 6-17,-2 0 0,-3 0 11,1 0-11,1 0-8,4-2-5,-3 0-56,6-4-60,-6 2-180,-5 0-394</inkml:trace>
          <inkml:trace contextRef="#ctx0" brushRef="#br1" timeOffset="248385.5571">9002 4353 224,'0'0'921,"0"0"-815,0 0-106,0 0 0,0 0 37,0 0-24,0 0-12,25-4-2,-19 4 2,6 0 13,-1 0-14,1 0 8,-4 5 0,1 1-8,2 1-8,-4 1-3,2-1 6,-7 2 5,2-1 13,3-3 7,-4 4 6,-3-4-6,0 4-1,0 0 15,0 2 0,-14 3 43,1 2-52,-3 2 1,1 2 6,-3 0-17,-3 0-2,6 0 6,1-2-18,1-2 42,7-2-43,-3-2 0,6-2 4,3-2-4,0-2-6,0 1-5,0-2-17,0-1 25,5 0-49,4 1-20,-3-4 26,5 2 2,1-2 6,3-1 5,-1 0-18,1 0 50,1 0-14,4 0-9,-2 0 24,0 0-17,-5 0-15,-4-1-45,-5-2-46,-4 2-13,0 1-56,0-3-43</inkml:trace>
          <inkml:trace contextRef="#ctx0" brushRef="#br1" timeOffset="249486.8872">9214 4188 198,'0'0'881,"0"0"-878,0 0 49,0 0-52,0 0 66,0 0-41,0 0 3,43-26-26,-28 24 17,-1 2-19,1 0 1,-3 0 21,-1 0-3,-5 0 2,5 8-11,-4 2-9,2 2 21,0 0-22,-3 0 0,4 0 19,-6 0-17,0 0 8,1 0-3,-5 3-5,0-1 51,0 0-2,0-1-3,-9 1 26,-2 3-34,-3-2-1,-1 2-8,-1-2-21,1 2 16,1-3-26,3-2 0,7-2 36,2-2-22,2-4-5,0 0-9,0-2 0,0 0-7,0 0 7,0 2-9,0-2-3,0 2 8,4 0-12,5 0-3,-5 0-12,8 0 30,-8-2 1,7 2-7,-5-2 5,4 0 2,-6-2-6,5 2-1,-5-2 7,3 0 0,-5 0 0,-2 0-12,0 0 4,0 0-19,0 2-54,0 4-44,0-2-110,-2 0-305</inkml:trace>
          <inkml:trace contextRef="#ctx0" brushRef="#br1" timeOffset="250164.1624">9720 4493 759,'0'0'66,"0"0"25,0 0 65,0 0-13,0 0-30,0 0-27,0 0-21,5-4-14,-5 4 4,0 0 28,0 0-55,0 0 4,-9 0-2,-1 2-30,-5 4 0,-3 4 31,-7 2-31,4 2 36,-6 0-36,0 0 9,9-2-1,3-2-8,4-2-11,8-2-5,3-2-23,0 0 23,0-2-28,0 2 6,3-2 3,3 0-23,7 0 36,8-2 10,-6 0-6,1 0 7,1 0 10,-1 0-12,-5 0 13,3 2 10,-5 2-10,-3 0-4,-2 0 4,6 0-3,-8 2 3,5-2 0,-3 3 10,0-4-9,-2 1 7,6 0-8,-6-1-48,11-3-44,3 0-200,-5 0-77</inkml:trace>
          <inkml:trace contextRef="#ctx0" brushRef="#br1" timeOffset="250755.345">9992 4523 643,'0'0'348,"0"0"-348,0 0 0,0 0 39,0 0 8,0 0-27,0 0-20,76-72-39,-60 50 13,-3-3 8,2 2 18,-6-4-7,2 1-7,0 3 14,-6 2-16,2 5 16,-5 4 42,-2 8 39,0 4 4,0 0 3,0 0-18,0 0-40,0 4-7,0 6-22,0 4 76,0 2-31,-7 1 1,5 2 5,0 2 1,2-1-1,-3 2-15,3 1-24,0 4 66,-2 1-38,0 2 1,-3 0 1,3-2-8,0 0 0,0-2-35,0-4 9,2-4 1,0-2-10,0-2-13,0-1-25,0-4-6,0 0-26,0-1-55,0-3-82,0 1-42,0-6-340</inkml:trace>
          <inkml:trace contextRef="#ctx0" brushRef="#br1" timeOffset="251805.6086">10228 4086 567,'0'0'571,"0"0"-561,0 0-4,0 0 10,0 0-6,0 0 11,0 0-21,33-20 0,-21 20 0,1 0 8,-2 0 21,-2 0-16,4 10-2,-1 0-11,1 2-1,-7 2-21,4 2 22,1 0 16,-7-2 20,3 2-18,-3 0-10,-2-2 24,1-2-16,-1 2-4,-2-2-1,5 2 1,-5 0 5,0 2-8,2 3-9,-2 0 22,0 2-9,0-3-13,2 1 9,0-1-7,0-1 12,7 1-14,-5-2 0,8 2 4,1-2-4,1-2-20,-1 0-2,-1-4-2,-4-4 22,3-2-11,-7-2-3,1-2 16,-5 0 25,0 0 5,0 0 5,0 0-17,0-2 21,0 0-18,0 2-20,-9 0 8,0 0 8,1 0-11,-6 6 21,1 2-26,-1 2 20,1 0-1,4 2-10,2 0 21,3 0-21,-1 0-1,3 0-9,2 2 6,0 2 8,0 2-14,0 1 0,0 0 16,0-1-7,2 3 1,7-1 9,-2-2-19,2-2 38,0 0-32,-5 0-4,0-2 30,-2-4-15,-2 0 7,0 0 8,0-2-7,0 0 51,0 0-52,-10 2-17,-8 0 27,-2 0 1,-9-2-16,0 0-11,0-2-1,-2-4-5,-3-2-2,5 0-43,7 0-3,0 0-27,4-2-34,2-10-96,5 0-113,5 0-385</inkml:trace>
        </inkml:traceGroup>
        <inkml:traceGroup>
          <inkml:annotationXML>
            <emma:emma xmlns:emma="http://www.w3.org/2003/04/emma" version="1.0">
              <emma:interpretation id="{DD4651FD-8E14-4FC2-8494-D90F38DAC625}" emma:medium="tactile" emma:mode="ink">
                <msink:context xmlns:msink="http://schemas.microsoft.com/ink/2010/main" type="inkWord" rotatedBoundingBox="14259,9640 15308,9630 15313,10150 14264,10160"/>
              </emma:interpretation>
              <emma:one-of disjunction-type="recognition" id="oneOf24">
                <emma:interpretation id="interp120" emma:lang="de-DE" emma:confidence="0">
                  <emma:literal>und</emma:literal>
                </emma:interpretation>
                <emma:interpretation id="interp121" emma:lang="de-DE" emma:confidence="0">
                  <emma:literal>uno</emma:literal>
                </emma:interpretation>
                <emma:interpretation id="interp122" emma:lang="de-DE" emma:confidence="0">
                  <emma:literal>uni</emma:literal>
                </emma:interpretation>
                <emma:interpretation id="interp123" emma:lang="de-DE" emma:confidence="0">
                  <emma:literal>unk</emma:literal>
                </emma:interpretation>
                <emma:interpretation id="interp124" emma:lang="de-DE" emma:confidence="0">
                  <emma:literal>uns</emma:literal>
                </emma:interpretation>
              </emma:one-of>
            </emma:emma>
          </inkml:annotationXML>
          <inkml:trace contextRef="#ctx0" brushRef="#br1" timeOffset="253692.158">10847 4371 722,'0'0'282,"0"0"-213,0 0 19,0 0 75,0 0-26,0 0-58,0 0-31,2 0 16,-2 0-38,0 0 3,0 0-29,0 0 0,0 4 0,-4 7 0,-7 6 23,5 3 25,-6 2-33,3 2-6,3-2-2,-3 0 0,4-2 6,1-2-13,4-2-10,0-4 1,0 0-4,0-2-9,2 0-4,7-4-28,4-2-15,3 0-18,4-4 14,-2 0 63,5 0-12,-4 0-33,-3-8 9,1-6 7,-3 0 21,-1-4-17,-2 0 9,1-2 26,-4 0 1,1-2-1,3-2-10,-6 4-10,3 0 20,3 4-32,-8 4 32,0 4 16,1 2-6,-5 3 25,2 3 16,-2 0 12,0 0 11,0 0-56,0 0-18,0 0-2,0 0-41,0 9 43,0 0 35,0 6-6,0 1 37,0 2-18,0 0-32,0 0 32,0 0-24,0 0-13,0-4-8,0-2 5,6 0-16,6-4-5,1 0-90,12-2-24,10-4-35,1-2-71,-5 0-132</inkml:trace>
          <inkml:trace contextRef="#ctx0" brushRef="#br1" timeOffset="254331.174">11264 4375 517,'0'0'299,"0"0"-299,0 0 0,0 0 42,0 0 72,0 0-42,0 0-23,2 88-36,3-66 21,-3 0-27,0-2 0,0-2 18,0-2-15,4-2-9,-6-6-1,2-2 9,-2-4-21,2-2 12,-2 0-47,0 0-42,2 0 63,0-8-5,3-6-144,-1-2 108,-2-6 43,7-2-82,-2-2-75,4 4 29,0 2 152,-6 6 62,6 4 93,-7 4-15,5 0 62,-5 2-64,8 0-44,-6 2-30,5 0-45,3 0-18,-1 2-1,-1 0 10,1 0-23,-7 0-4,6 10-16,-6 2 33,3 4 91,0 2 19,-4 0-26,-3 2-35,0-2 24,-2 2-34,0-2-17,0 0 3,0-4-11,0 0-12,0-4-2,0-2-30,0-2-21,0-2-97,0-4-125,0 0-245</inkml:trace>
          <inkml:trace contextRef="#ctx0" brushRef="#br1" timeOffset="255278.3688">11817 4513 709,'0'0'322,"0"0"-254,0 0-28,0 0 59,0 0-53,0 0-19,0 0 81,13-46-40,-13 40-1,0 0 14,0 2-22,-2 0-10,-9 0-14,-3 2-16,1-3 31,-5 5-31,-4 0-19,2 0 2,-7 0 18,0 5-8,2 9-9,4 0 10,-6 2-3,9 0-10,-2 0-1,11-2 1,-2 2 0,9-2-9,2 0-15,0-2-25,0 0 47,4-2-58,10-2 8,5-2 8,4-2 15,-3-2 29,2-2-1,5 0-4,-5-4 4,1-10 1,-4-2-19,2-2 3,-6 0-16,-8-4 22,0 2-11,-5-4 21,-2-2 12,0-5-11,0-2-1,0-3 0,0-4 0,0 1 9,0 1-9,0 4 0,0 6 15,0 6-8,0 6 8,0 4-2,0 0-12,0 4 18,0 2-19,0 4 0,0 0 46,0 2-29,0 0 1,0 0-5,0 0-13,0 0-21,0 2 9,-2 8 12,-3 2 38,3 4 1,2 6-8,-2 4 8,2 4-6,0 2 9,0 5-17,0-1-6,0-3 39,2 2-18,7-3-9,-3-2-3,3-6-12,-2-2 24,0-4-40,-3-4 7,-2-2 7,3-4-14,-3 0-1,-2-2-8,2 0-3,-2 2-9,0 0-67,0 0-66,0 0-68,0-2-522</inkml:trace>
        </inkml:traceGroup>
        <inkml:traceGroup>
          <inkml:annotationXML>
            <emma:emma xmlns:emma="http://www.w3.org/2003/04/emma" version="1.0">
              <emma:interpretation id="{DB614D7E-6486-45F6-B9A7-29F02D6011A9}" emma:medium="tactile" emma:mode="ink">
                <msink:context xmlns:msink="http://schemas.microsoft.com/ink/2010/main" type="inkWord" rotatedBoundingBox="15852,9382 21392,9328 21402,10364 15862,10418"/>
              </emma:interpretation>
              <emma:one-of disjunction-type="recognition" id="oneOf25">
                <emma:interpretation id="interp125" emma:lang="de-DE" emma:confidence="0">
                  <emma:literal>454,2/1-2,4,</emma:literal>
                </emma:interpretation>
                <emma:interpretation id="interp126" emma:lang="de-DE" emma:confidence="0">
                  <emma:literal>454,2/1-2,4.</emma:literal>
                </emma:interpretation>
                <emma:interpretation id="interp127" emma:lang="de-DE" emma:confidence="0">
                  <emma:literal>454,2/12-2,4,</emma:literal>
                </emma:interpretation>
                <emma:interpretation id="interp128" emma:lang="de-DE" emma:confidence="0">
                  <emma:literal>4541,2/1-2,4,</emma:literal>
                </emma:interpretation>
                <emma:interpretation id="interp129" emma:lang="de-DE" emma:confidence="0">
                  <emma:literal>454,2/1-22,4,</emma:literal>
                </emma:interpretation>
              </emma:one-of>
            </emma:emma>
          </inkml:annotationXML>
          <inkml:trace contextRef="#ctx0" brushRef="#br1" timeOffset="256692.4589">12409 4112 461,'0'0'388,"0"0"-275,0 0-67,0 0 74,0 0-1,0 0-6,0 0-49,5-4-47,-5 4-8,0 0 17,0 6 0,0 8 39,-7 4-21,3 4 13,-5 2-34,4 0-8,-4 0 8,5-2-21,4-2 9,0 0-11,0-2 6,0-2-20,0-2 11,9-1-34,7-3 5,1-2-19,1-3 10,9-2 25,0-3-30,6 0 30,3 0-22,-1-4 8,3-10 21,-5-3-13,-2-2 9,3-2 6,-12 2 4,1-2-7,-8-1 10,-1 0 0,-3 2 4,-7-2-4,-2 2 1,1-2 8,-1 2-8,-2 0 25,0 2-26,0 2 0,0 2 1,0 2 17,-7 4-7,-2 2 4,3-1 11,-5 6 10,4-2-36,-4 2-3,0 1 1,-3 0-15,1 0 17,-1 12 14,-1 6-13,1 2 60,-1 6-13,1 2-9,6 2 4,-1 2-11,-3 2-4,8 2-9,2 3-17,-5 1 49,5 2-17,2 2-8,0-2 18,0 0-1,0-2-11,0-4-10,0-4-22,0-4 47,0-2-40,0-5-6,0-6 14,0-1-8,0-3-1,0-4-6,0 0 0,0-3-3,0-2 3,0-2-25,0 2-11,0-2-29,0 2-25,0-1-51,0 6-45,0-1-64,0-1-303</inkml:trace>
          <inkml:trace contextRef="#ctx0" brushRef="#br1" timeOffset="257382.9501">12980 4579 889,'0'0'201,"0"0"-200,0 0 13,0 0 50,0 0-31,0 0 39,0 0 36,-29 26-40,25-14-29,-6-2 18,6-2-46,4-2-6,0-2-5,0-1-44,0 1 21,2-3-98,10-1 4,3 2 91,3-2 6,-1 0 19,6 0-15,-3 0 16,2 0 11,-4 0-11,-3 0 0,-3 4 55,-1-2-13,0 3 12,-6-1 1,-5-1-17,2 1-12,-2 3-17,0-2 1,0 4 87,0-1-17,0 2-18,0-1-1,-4 0-1,-10-1 9,-1 2-11,-6-5-41,1 2 47,-2-1-42,2-5-6,-5 2-2,5-2-13,3-1-2,-2 0-16,4 0-38,-1 0 29,1 0-69,-1 0-66,-3-1-29,-2-5-49,5 2-267</inkml:trace>
          <inkml:trace contextRef="#ctx0" brushRef="#br1" timeOffset="257787.2394">12958 4519 1117,'0'0'171,"0"0"-171,0 0 20,0 0 12,0 0-19,0 0 20,0 0-18,89-16-14,-72 12 11,6 2-11,-3-2 10,2 2-9,-4-2 20,0 2-3,-5 0-19,0-2 0,-1 2-6,-8 0-5,0 2-60,3 0-35,-7 0-100,0 0-172</inkml:trace>
          <inkml:trace contextRef="#ctx0" brushRef="#br1" timeOffset="271138.7586">13619 4291 555,'0'0'134,"0"0"-116,0 0 52,0 0 50,0 0-4,0 0-3,0 0-29,-36 44 21,26-26-32,-4 2 11,1 2 6,-3 0-30,3 2-6,-8 0-2,6 0-18,-3 0 27,1 2-40,-6 2-14,5-2 30,-4 2-17,2-1-2,5-4-18,-3-1 6,-1-2-6,9-2 0,-1-1-18,-1-5-4,3-1-16,3 0-16,-4-3-32,6 0-51,0-2 0,-3-2-118,5-2-273</inkml:trace>
          <inkml:trace contextRef="#ctx0" brushRef="#br1" timeOffset="270656.4176">13319 4320 497,'0'0'414,"0"0"-294,0 0-52,0 0 54,0 0 34,0 0-64,0 0-23,0-2 36,0 2-32,0 0-28,0 0 2,0 0-45,0 0 40,0 0-42,0 9 1,0 5 23,0-1-17,4 6 0,7-3 3,-5 2-9,4-4 14,1 0-15,-7-4-16,7-2 16,-6 0-9,4-2 9,-7-2-1,2 2 1,1-2 14,-3 0-14,0 0-2,-2-2-4,0 2-2,0-2-19,2-2-17,1 2-68,-1-2-34,5 0-167,-7 0-373</inkml:trace>
          <inkml:trace contextRef="#ctx0" brushRef="#br1" timeOffset="271656.1241">13530 4561 90,'0'0'167,"0"0"-135,0 0-25,0 0 78,0 0 32,0 0-3,0 0-7,0 0 17,0 0-6,0 0-15,0 0-29,0 0 27,0 0-34,0 0 21,0 0-4,0 2-21,0 8 2,0 0-2,0 4-16,0 2 37,-5 2-46,1 3-11,2-3-4,-5 0-11,3-3 1,2-1-13,0-2 0,0-2-19,-4-1 19,4-1-35,-2-3-29,4 0-37,-2-3-62,-3-2-214,5 0-430</inkml:trace>
          <inkml:trace contextRef="#ctx0" brushRef="#br1" timeOffset="272444.6856">13784 4270 178,'0'0'404,"0"0"-223,0 0-56,0 0 10,0 0 19,0 0-73,0 0-51,0-2 12,0 0-42,0 2 0,5 0 1,3-2 6,6 2 13,1-2-20,8 2 0,-8 0 5,3 0-5,-3 0-1,-3 0 1,-1 0 0,-9 0-1,2 2-1,-4 4-28,0 2 30,0 0 52,0 2 0,0 0 2,0 4-29,-2 2 23,-9 1-16,-5-2-6,-1 3 19,-3 3-23,-5-3 0,1 0 4,2 0-10,-3-2 21,2 0-37,6 0 7,3-4-13,8-2 6,-1 0-1,5-4 1,0-2-18,2 0 17,0 0-36,0-2-16,2 0 4,9 0-40,5 0 26,3-2 34,6 2 19,0-2-1,4 0 6,-4 0-27,-4 0 21,2 0-31,-5 0 4,-7 0-3,-7 0-40,-2 0-17,-2 0-70,0 0-12,0 0-63</inkml:trace>
          <inkml:trace contextRef="#ctx0" brushRef="#br1" timeOffset="272778.1546">13735 4449 814,'0'0'521,"0"0"-521,0 0 16,0 0 0,0 0 39,0 0-29,0 0 0,47-4-2,-23 2-8,3 0-16,2-3-7,0 2-37,-2-1 1,-5 0-63,1-4-62,-8 4-114,-4-2-211</inkml:trace>
          <inkml:trace contextRef="#ctx0" brushRef="#br1" timeOffset="273263.2508">14007 4032 230,'0'0'684,"0"0"-640,0 0-22,0 0-2,0 0 71,0 0-50,0 0 85,4 18-7,-2 0-35,5 2 16,-5 4-17,8 2-14,-6 4-7,5 2-13,-5 0 25,3 2-30,0 0-6,-7-2-5,0 0 9,0-3 2,0-1-10,0-4-34,0 0 46,0-2-27,-12 0-13,1-2 3,3 2 9,-11-2-17,2 0-1,-1 0 5,0 0-17,-6-2-16,1-1-58,1-2-18,-1-2-6,8-4-39,9-3-46,4-3-111,2-3-268</inkml:trace>
          <inkml:trace contextRef="#ctx0" brushRef="#br1" timeOffset="274337.7576">14227 4469 811,'0'0'328,"0"0"-242,0 0-26,0 0 33,0 0-70,0 0 15,0 0-16,7 0 17,5 0 5,-4 0-4,7 2 4,1-2-37,3 2-1,-2-2 19,-3 2-25,1-2 1,-1 2 4,-1-2 1,-7 0 8,3 2-14,-2-2 0,0 0 2,-5 0-2,7 2-1,-5-2-28,1 0-54,4 0-57,-3 0-187,1 0-512</inkml:trace>
          <inkml:trace contextRef="#ctx0" brushRef="#br1" timeOffset="277834.5516">14350 4314 476,'0'0'164,"0"0"-83,0 0 13,0 0 32,0 0-14,0 0-19,0 0 14,-2 0-29,2 0-18,0 0-11,0 0-14,0 0-3,0-1-16,0-2-7,0 2 37,0 1-36,0 0-10,2-3 15,12 3 2,-3 0-6,2-1 1,3 1-11,-3-3 24,3 3-24,-1 0 8,1-2 1,-3 2-10,1 0 6,-6-2-6,1 2 0,-5 0-8,4 0 8,-8 0-30,2 0-7,-2 0-41,0 0-69,0 0-195,0-2-359</inkml:trace>
          <inkml:trace contextRef="#ctx0" brushRef="#br1" timeOffset="276874.8721">14880 3835 487,'0'0'188,"0"0"-99,0 0-31,0 0 16,0 0 14,0 0-35,0 0-2,-4 0 10,4 0-5,0 0 22,-5 0-31,5 0-15,0 0 29,0 0-29,-2 0 0,2 0-2,0 0-14,-2 0 16,0 0-17,2 2-15,-4 2 39,-4 4-17,4 0-7,-5 0 4,3 0-5,-4 2 24,4 2-26,-3 0-11,0 1 35,2-3-27,-2 2-3,3-1 4,-5 2-9,4 1 24,-4-1-17,0 4-8,-1 1 33,6 0-25,-7 0 10,3 2-6,4 0-11,-5 0 28,1 0-29,4 0 0,-3-2 15,3 0-8,-1 0-6,0-4 7,5 2-7,-7 0 23,5-2-24,-3 3 0,0 1 12,0-3-11,1 3 8,2 0-1,-3 3-7,2 1 31,-4 0-32,5 2 0,-3 0 24,3 2-11,0 0 0,4-2-1,-3-2-10,3-2 27,0-2-29,0 0 1,0-1 12,0 1-12,0-3-1,0 2 7,0 1-1,3-3 10,-1 2-16,4 1 0,1-5 12,-1 4 0,4-5-10,-1 0-2,-5-4 7,2 2-1,1-4-6,0 2-4,0-2 4,-5-2 0,0 0 0,0 0 0,0-2 2,-2-2-11,0 2 9,0-2-50,0 0-17,5 0-54,-3 0-81,-2 0-88,0-8-359</inkml:trace>
          <inkml:trace contextRef="#ctx0" brushRef="#br1" timeOffset="285652.8516">15077 4529 616,'0'0'169,"0"0"-169,0 0-45,0 0 45,0 0 26,0 0 54,0 0 18,19-6 18,-17 2-25,6 0 23,-4-2-59,5-2-29,-5 0 5,8 0-7,-6-2 5,3 0-29,2 0 9,-4 0 11,4 0-20,-7 0 0,5 0 0,-4-1-1,-1 3 1,3 1 0,-5-1 2,2 2 1,1 2-3,-3-3 0,-2 3 0,2 0 2,1 1 15,-1-1-17,3 0 0,-5 0 12,0 1-6,2 3-6,-2 0 11,0 0-11,0-2 16,0 2-16,0 0 0,0-1 31,0 1-30,0 0 16,0 0 15,0 0-10,0 0-2,0 0-20,0 0-13,0 0 12,0 0-24,0 3 25,0 5 28,-7 5 5,2 3 21,1 0-29,-5 4-25,0 0 50,3-2-28,3 2-2,-4 0 12,3-2-8,2-2-1,-5 2-23,5-4 1,0 2 28,2-2-28,0 0-1,0-2 11,0-2-11,0 0 12,0-4-12,0 0 3,0-1-3,0-4 1,0 2-2,0-2 2,0-1-1,0 2 0,0-2-34,0 0-27,0 0 4,0 0-101,0 0-63,0 0-102,0 0-85</inkml:trace>
          <inkml:trace contextRef="#ctx0" brushRef="#br1" timeOffset="286185.6191">15341 4515 166,'0'0'497,"0"0"-446,0 0-40,0 0 69,0 0 18,0 0-16,0 0 20,8 0 3,-8 0 2,0 0-34,2 0-34,0 0 22,7 0-23,-3 0-8,8 0 1,-1 0-25,5 0 23,4 0-29,-2 0 0,3 0 13,-6 0-6,1 0-5,-3 0 10,-5 0-11,1 0 34,-9 0-35,-2 0 9,2 0 26,-2 0-28,0 0 5,0 0-12,0 0 0,0 0-13,0 2 9,0-2-41,0 0-5,0 0-40,0 0-90,0 0-327</inkml:trace>
          <inkml:trace contextRef="#ctx0" brushRef="#br1" timeOffset="287303.0282">15723 4463 725,'0'0'72,"0"0"-63,0 0-8,0 0 56,0 0 2,0 0 10,0 0 54,0 6-33,0-2 7,0 0-23,0 4-6,2 0-20,9 4 4,-7 0-11,8 2 24,-6 0-51,5 0-12,1-2 11,1 0 3,-2 0-11,-4-4-5,4 0-6,-5-4-9,1 0 11,-5 0-2,0-2 6,-2 0 1,3-2-1,-3 0-26,0 2-54,0-2 11,0 2-90,0 0-163,0 0-213</inkml:trace>
          <inkml:trace contextRef="#ctx0" brushRef="#br1" timeOffset="287744.3406">16023 4455 641,'0'0'290,"0"0"-219,0 0-44,0 0 63,0 0 30,0 0-23,0 0-3,-29 72 40,16-50-48,0 2 4,-1 2 4,1-4-37,-1 0 5,1 1-31,-1-5-30,6 0 39,-5 0-38,1-4-2,1 0 0,3-1 0,-6 1-2,3 1-36,-5-1-19,5-2-7,0-4-85,4-2-25,-2-4-67,7-2-454</inkml:trace>
          <inkml:trace contextRef="#ctx0" brushRef="#br1" timeOffset="288690.0092">16128 4274 649,'0'0'84,"0"0"-49,0 0 73,0 0 21,0 0-21,0 0-63,0 0 13,0-1-54,9-4 5,-3 3-6,4-2-2,1 2 0,-5-2-1,3 3 1,0 1 8,-2 0-9,-1 0 0,1 0 1,-5 0 0,1 0-1,-1 0 0,-2 3 0,0 1 48,5 0 3,-5 3-21,0-2 4,0 1-18,0 1-5,0 0 7,0 1-7,-12 4 39,1 1-31,-4 1 2,-1 0 13,3-2-11,-3-1 2,5 2 1,1-5-13,6-2 25,2 0-38,0-4 0,2-1 7,0-1-7,0 3-12,0-1 11,0 0-15,0-2 8,0 2-22,6 2-5,2-2 35,-2 0 9,3-1-8,-3 4-1,4-3 7,1 0-22,-7 0 4,7 0-29,-6 0-3,4 0-14,-3 0-68,1-2-102,-5 2-94</inkml:trace>
          <inkml:trace contextRef="#ctx0" brushRef="#br1" timeOffset="289352.48">16309 4571 10,'0'0'707,"0"0"-555,0 0-38,0 0 55,0 0-57,0 0-65,0 0-12,0 0 36,0 0-40,0 0-5,0 0-22,0 0 5,11 0 10,-1 0 11,11 0-22,-1 0 32,2 0-39,0 0-1,1 0 6,-6 0-5,-1 0 7,-5 0-8,-1 0-5,-6 0-11,-2 0 8,-2 0-22,0 0-2,0 0-18,0 0-37,0 0-108,-4 0-174</inkml:trace>
          <inkml:trace contextRef="#ctx0" brushRef="#br1" timeOffset="290713.6362">16486 4557 540,'0'0'315,"0"0"-314,0 0-1,0 0 78,0 0 6,0 0-12,0 0-9,54 0-3,-34-2-54,1 0-5,0 0 10,2-2-11,2 2-23,-6-2-68,-1 2-145,-9-2-52</inkml:trace>
          <inkml:trace contextRef="#ctx0" brushRef="#br1" timeOffset="290337.7764">16636 4425 1001,'0'0'164,"0"0"-164,0 0 36,0 0 27,0 0-34,0 0-3,0 0-25,0 0 21,2 0-22,3 0 0,6 0 6,0 2-6,5 2 0,-3 0 0,1 0 2,-1 0 6,-7-2-8,4 2 0,-8-2 3,0 0-3,0 0-6,-2 0 6,0 0 0,0 2 34,0 0-22,0 4 17,0 0 25,0 4-21,-6 0-4,-8 0 3,1 2 12,-1 0 30,-1 0-33,-1 0-10,1 2 20,1-2-16,1 0-13,-1-2-6,3 0-15,5-2 37,-1-2-38,3 1 1,4-2 8,0-3-9,0 0-6,0-1 6,0-2-16,0 2 6,0-2 1,0 1-16,0 1 9,2-2-27,9 3 20,-3-1 16,4-2 7,1 2 3,0-2-3,1 1-3,-1-2 3,3 0 0,-3 0-16,3 0 16,-3 0-40,-1 0 30,1 0-59,-7 0-48,1 0-33,-4-2-106,-3 1-70</inkml:trace>
          <inkml:trace contextRef="#ctx0" brushRef="#br1" timeOffset="291434.6851">16823 4266 807,'0'0'111,"0"0"-109,0 0 67,0 0-5,0 0-32,0 0 18,0 0-2,33-26 11,-25 26-4,-6 0-17,2 0 20,0 0-38,3 0-8,-3 0 3,6 0-14,-6 4-1,0 4-16,3 0-20,-5 2 35,0-2 1,-2 2 18,0-2 8,0 2 1,0 1 11,0 0-19,0-1-17,0 1 41,0-1-33,-4-1-2,-9 1 8,1 1-5,-1 0 10,0 0-21,-1 1 7,6-4 15,-4 0-22,8-2-1,-3-2 0,3 0 2,4 0 7,0-2-8,0 0-7,0 0-9,0 0 16,0 0-13,0 0-6,4 0-19,5 0 12,5 0 18,-1 0 6,3 0-9,-1-2-15,5 2 9,3-2-22,-6 0-31,8 0-65,-5 0-127,-7 0-94</inkml:trace>
          <inkml:trace contextRef="#ctx0" brushRef="#br1" timeOffset="292402.3335">16957 3985 51,'0'0'261,"0"0"-147,0 0-36,0 0-15,0 0-8,0 0-15,0 0 37,9-11 2,-9 11 28,0 0 7,0 0-15,0 0-21,0 0 0,0 0-20,0 0 31,0 0-33,0 0-5,0 0 22,0 0-13,0 0-9,0 0 7,0 0-17,0 0 29,0 0-42,0 0-12,0 0 14,0 0-17,0 0-13,0 1 0,0 8 0,0 5 51,0-1-45,0 4-6,0-2 14,0 3-13,0 1-1,0-1-17,0 2-51,0 2-9,-2 8-133,-7-6-155,-1-2-288</inkml:trace>
          <inkml:trace contextRef="#ctx0" brushRef="#br1" timeOffset="293379.6839">17204 4643 689,'0'0'244,"0"0"-188,0 0 15,0 0 58,0 0-51,0 0-30,0 0 55,0 0-49,0 0 11,0 0 19,0 0-14,0 0 0,0 6-16,-4 6-29,-1 0 35,-2 4-39,1 2-5,-5-1-9,4 1-4,-4 0-3,-4 0-47,-6 6-74,5-6-53,-1-4-348</inkml:trace>
          <inkml:trace contextRef="#ctx0" brushRef="#br1" timeOffset="295276.9258">17380 4349 413,'0'0'190,"0"0"-99,0 0 16,0 0-12,0 0-38,0 0 22,0 0-31,0 0 5,0 0 15,0 0 3,0 0 3,0 0-19,0 0-18,0 0 35,0 0-35,0 0 8,0 0 4,0 0-2,0 0 0,0 0-23,0 0-23,0 0 38,0 0-39,0 0 0,0 0 1,0 0-1,0 0 6,5 0-6,4 7 0,-3 4 30,5-1-30,3 2 0,-1 2 6,1-2 8,-1 0-3,-2 0-11,2 0 0,-2 0 13,3-2-13,-3 0-7,1-2 7,-8-2 9,0 0 4,3-2-13,-5-2-4,2 2-3,-2 0 7,3-2 0,-2 2 1,-3-2-1,2 2 0,0 0-12,0-2-48,0 0 3,3 0-27,-5 0-34,0 0-39,0 0-86,0-2-129</inkml:trace>
          <inkml:trace contextRef="#ctx0" brushRef="#br1" timeOffset="295794.6656">17857 4309 742,'0'0'199,"0"0"-108,0 0-43,0 0 24,0 0-7,0 0 19,0 0 31,-25 36-45,10-17-15,-1 6 28,-1-1-25,-1 2-11,-5 0-2,4-2-10,-4 2 31,1-2-49,-5 2-8,3 0 25,-1-2-24,3 0-2,-3 3-4,6-5 2,-4 1 7,5-3-13,3 1-1,1-5 0,5-2 1,3-4-15,1-2 2,3-2-28,-1-4 10,3-2-67,0 2-51,0-2-28,-2 0-168,0 0-419</inkml:trace>
          <inkml:trace contextRef="#ctx0" brushRef="#br1" timeOffset="296398.3839">17919 4567 214,'0'0'642,"0"0"-532,0 0-56,0 0 47,0 0-29,0 0-23,0 0 57,0 10 2,0 0-26,0 4 9,-2 0-29,0 2 10,-2 2-53,4-1-5,-2-4 2,-4 1-8,4-4-2,0 0-6,2-2-25,-2-1 7,2-4-72,0 0-57,0-3-41,0 0-194,0 0-426</inkml:trace>
          <inkml:trace contextRef="#ctx0" brushRef="#br1" timeOffset="269023.2086">13423 3905 512,'0'0'174,"0"0"-129,0 0-23,0 0 99,0 0-2,0 0-38,0 0-15,0 0-11,0 0 10,0 0-23,0 0-3,0 0 19,0 0-21,0 0-11,0 0 12,0 0 2,0 0 16,0 0-43,0 0-2,0 0 18,0 0-28,0 0 17,0 0-18,0 0 1,-2 0 19,2 0-11,-2 0-7,0 0 12,-5 0 1,2 6-15,-4 3 12,3-4-12,-1 1 35,0 2-33,-2 1-1,3 0 24,-5 1-17,1 1 11,4-4-11,2 4-7,-5-1 32,5 0-33,-6 2 0,6-2 31,-3 2-31,3-2 9,0 2-9,-6 0 7,8-2-1,-7 0-6,5 0 0,2 0 15,-8 2-15,6 0 0,-5 2 1,5 0 8,-8 0 18,8 0-27,-5 0 0,3 2 9,-3 0 0,4-2 0,-4 2-6,5-1 6,2 0 24,-3-1-33,1 0 0,2-2 15,2 2-6,-3 0 4,1 3-7,-5-3 4,5 2 27,0-2-37,2 2 6,-2 0 6,2-2 4,-5 0-14,5 0-1,0 0 11,0 0 12,-2-2-17,2 2-6,0-2 13,0 0-14,0 2 9,0-2-3,0 0 4,0 0 17,0-1-24,0-4 3,0 4 10,0-4-8,0 1-8,0 0 0,0 1 3,0 0 15,0 0-18,0-1-3,0-1 3,2 1 1,3-1 0,-3-1-1,-2-2 6,0 0 0,0-2-6,0 0-6,0-2 6,0 2 0,0-2 0,0 1 0,2 2 1,-2 1 2,0-3-3,0 4-11,0-3 10,0 0-10,0 0-23,0-2-19,0 2-25,0-2 23,0 0-47,0 0-26,0 0-60,0 0-128,0 0-314</inkml:trace>
        </inkml:traceGroup>
        <inkml:traceGroup>
          <inkml:annotationXML>
            <emma:emma xmlns:emma="http://www.w3.org/2003/04/emma" version="1.0">
              <emma:interpretation id="{E6E2E9D6-5259-4CB8-9FF7-2EB1D53C7900}" emma:medium="tactile" emma:mode="ink">
                <msink:context xmlns:msink="http://schemas.microsoft.com/ink/2010/main" type="inkWord" rotatedBoundingBox="21665,9585 22249,9580 22257,10386 21673,10391"/>
              </emma:interpretation>
              <emma:one-of disjunction-type="recognition" id="oneOf26">
                <emma:interpretation id="interp130" emma:lang="de-DE" emma:confidence="0">
                  <emma:literal>Z)</emma:literal>
                </emma:interpretation>
                <emma:interpretation id="interp131" emma:lang="de-DE" emma:confidence="0">
                  <emma:literal>Z</emma:literal>
                </emma:interpretation>
                <emma:interpretation id="interp132" emma:lang="de-DE" emma:confidence="0">
                  <emma:literal>z)</emma:literal>
                </emma:interpretation>
                <emma:interpretation id="interp133" emma:lang="de-DE" emma:confidence="0">
                  <emma:literal>Zu</emma:literal>
                </emma:interpretation>
                <emma:interpretation id="interp134" emma:lang="de-DE" emma:confidence="0">
                  <emma:literal>Z]</emma:literal>
                </emma:interpretation>
              </emma:one-of>
            </emma:emma>
          </inkml:annotationXML>
          <inkml:trace contextRef="#ctx0" brushRef="#br1" timeOffset="297627.787">18196 4451 849,'0'0'97,"0"0"-86,0 0 4,0 0 14,0 0-10,0 0 18,0 0 15,49-6 21,-38 6-40,0 0-19,5 0 12,-1 0-26,3 0-49,9 0-74,-2 0-148,-10 0-493</inkml:trace>
          <inkml:trace contextRef="#ctx0" brushRef="#br1" timeOffset="298243.0944">18682 4058 582,'0'0'405,"0"0"-312,0 0-54,0 0 1,0 0 14,0 0 26,0 0 12,13 38 0,-5-16-8,6 6 18,-3 2 34,3 2-54,-3 2-13,-5 1 18,4-2-9,-8 3-3,-2 0-11,0 5-26,0-1 51,-8 4-49,-9-2-19,-5 0 3,-5-2-15,-7-4-2,3-1-7,-4-6 6,-3 0-13,3-5 2,-6-4-65,3-2-24,-24 2-70,8-6-43,1-2-297</inkml:trace>
          <inkml:trace contextRef="#ctx0" brushRef="#br1" timeOffset="297231.6456">18187 4336 383,'0'0'590,"0"0"-504,0 0-57,0 0-11,0 0 1,0 0-12,0 0-5,17-5 40,-3 2-42,1 3 0,6-1 1,-6 1-1,3 0 0,-1 0-2,2 0 2,-9 0-10,2 0 10,-3 5-16,-5 1-10,0 2 10,2-1 16,-6 0 14,0 0-4,0 1 41,0-1-31,0 2 6,0 0 12,0 2-1,-10 1 5,-1 1-3,3 2-18,-6-1 35,1 0-38,-3 2-2,1-2 14,-4 0-8,4-2 9,1 0-8,6-4-22,-1 0 25,4 0-26,-2-4-6,7 0 6,-2 0-16,2-2 6,0 0-14,0 0 10,0-2 1,0 2 10,0 0-22,0-2-13,2 2-8,8-2 33,1 0 12,-3 0 1,4 0 13,3 0-13,1 0-2,-1 0 1,4 0-19,-4 0-18,1 0-43,-1-4-58,1 0-17,-5 2-35,-3-2 38,-3 2-74,-2 2-142</inkml:trace>
        </inkml:traceGroup>
      </inkml:traceGroup>
    </inkml:traceGroup>
    <inkml:traceGroup>
      <inkml:annotationXML>
        <emma:emma xmlns:emma="http://www.w3.org/2003/04/emma" version="1.0">
          <emma:interpretation id="{E9F7B006-7F2B-4B53-9315-53C05A4A6AFA}" emma:medium="tactile" emma:mode="ink">
            <msink:context xmlns:msink="http://schemas.microsoft.com/ink/2010/main" type="paragraph" rotatedBoundingBox="2847,10957 22049,10892 22053,12171 2851,12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5B929B-DE6D-4B3B-A865-8AA634A39EBD}" emma:medium="tactile" emma:mode="ink">
              <msink:context xmlns:msink="http://schemas.microsoft.com/ink/2010/main" type="inkBullet" rotatedBoundingBox="2849,11658 3089,11657 3090,11850 2850,11851"/>
            </emma:interpretation>
            <emma:one-of disjunction-type="recognition" id="oneOf27">
              <emma:interpretation id="interp135" emma:lang="de-DE" emma:confidence="0">
                <emma:literal>.</emma:literal>
              </emma:interpretation>
              <emma:interpretation id="interp136" emma:lang="de-DE" emma:confidence="0">
                <emma:literal>°</emma:literal>
              </emma:interpretation>
              <emma:interpretation id="interp137" emma:lang="de-DE" emma:confidence="0">
                <emma:literal>@</emma:literal>
              </emma:interpretation>
              <emma:interpretation id="interp138" emma:lang="de-DE" emma:confidence="0">
                <emma:literal>o</emma:literal>
              </emma:interpretation>
              <emma:interpretation id="interp139" emma:lang="de-DE" emma:confidence="0">
                <emma:literal>O</emma:literal>
              </emma:interpretation>
            </emma:one-of>
          </emma:emma>
        </inkml:annotationXML>
        <inkml:trace contextRef="#ctx0" brushRef="#br1" timeOffset="401040.1515">-483 6199 423,'0'0'335,"0"0"-226,0 0 34,0 0 19,0 0-56,0 0-26,0 0-9,-50-44-13,36 38-13,1 6 0,0 0 13,1 0-21,1 0-30,3 0 25,-2 8-26,-1 6-6,9 4-1,-2 6 1,4-2-9,0 0 9,0-4-16,6 0 15,15-3-7,-2-3-25,6-6-36,4-4-27,0-2 17,2 0 8,-4-10-4,-8-8-8,2-3-34,-13-1 38,-3 0 38,-5 2 41,0 2 67,0 0-14,-11 4 14,-2 2 6,-1 4-3,-1 2-15,1 2 6,1 4-35,1 0 63,4 0-57,-1 4-21,-2 10 4,6 3-14,1 1 8,-1 0-4,3 0-4,2-3 16,0-1-17,0-3-32,0-4 11,11-4-25,1-3-62,1 0 26,-5 0 21,6-14 25,-7-3-25,-3 2-30,-4-2 52,0 3 39,0 1 13,-4 0 42,-9 3-32,-1 2 45,1 4-17,1 2-11,-1 2 14,2 0 8,7 0-53,-3 0 8,0 12-16,3 0 7,-3 5-8,5-2-7,2-1 7,0 0 0,0-3 0,0-6-27,0 0-42,13-5-46,1 0-212,-1-2-441</inkml:trace>
      </inkml:traceGroup>
      <inkml:traceGroup>
        <inkml:annotationXML>
          <emma:emma xmlns:emma="http://www.w3.org/2003/04/emma" version="1.0">
            <emma:interpretation id="{F3D3DD61-11F2-42AD-AF30-222638A5839F}" emma:medium="tactile" emma:mode="ink">
              <msink:context xmlns:msink="http://schemas.microsoft.com/ink/2010/main" type="line" rotatedBoundingBox="3410,10955 22049,10892 22053,12171 3414,12235"/>
            </emma:interpretation>
          </emma:emma>
        </inkml:annotationXML>
        <inkml:traceGroup>
          <inkml:annotationXML>
            <emma:emma xmlns:emma="http://www.w3.org/2003/04/emma" version="1.0">
              <emma:interpretation id="{0C4035B0-165D-4DBC-8989-6C9C3370CB10}" emma:medium="tactile" emma:mode="ink">
                <msink:context xmlns:msink="http://schemas.microsoft.com/ink/2010/main" type="inkWord" rotatedBoundingBox="3410,10955 12775,10924 12779,12016 3413,12048"/>
              </emma:interpretation>
              <emma:one-of disjunction-type="recognition" id="oneOf28">
                <emma:interpretation id="interp140" emma:lang="de-DE" emma:confidence="0">
                  <emma:literal>MG-Siekontenstand</emma:literal>
                </emma:interpretation>
                <emma:interpretation id="interp141" emma:lang="de-DE" emma:confidence="0">
                  <emma:literal>MG-Siekontenstande</emma:literal>
                </emma:interpretation>
                <emma:interpretation id="interp142" emma:lang="de-DE" emma:confidence="0">
                  <emma:literal>MG-Siekontostand</emma:literal>
                </emma:interpretation>
                <emma:interpretation id="interp143" emma:lang="de-DE" emma:confidence="0">
                  <emma:literal>MG-Siekontenstands</emma:literal>
                </emma:interpretation>
                <emma:interpretation id="interp144" emma:lang="de-DE" emma:confidence="0">
                  <emma:literal>MG-Siekommunismen</emma:literal>
                </emma:interpretation>
              </emma:one-of>
            </emma:emma>
          </inkml:annotationXML>
          <inkml:trace contextRef="#ctx0" brushRef="#br1" timeOffset="417841.8506">5798 6202 78,'0'0'752,"0"0"-673,0 0-57,0 0 70,0 0 17,0 0-5,0 0-68,0-5-2,0-3 41,0-4-8,0-2-3,0-4-25,2-2-32,4-4 19,-2-2-26,0-2 0,3 0 0,-3 0-2,6 0 1,-4 4 0,3-2 2,-5 2-2,6 2 1,-6 0 0,-2 1 0,5 6 1,-5 1 6,0 5-7,0 3 1,-2 3-1,0 3 0,0 0 0,0 0 9,0 0 1,0 0-10,0 0-1,0 5-10,0 5 10,7 2 1,-5 6 0,3 2 26,-3 6 2,5 1 4,-3 3-9,-2-1-12,5 2 22,-3-5-20,-1 0-5,6-4-8,-5-2 10,0-2-4,3-2-6,-3-2 0,-1-2 0,4-4 0,-5-2-1,-2-4-6,0-2-11,2 0 2,-2 0-13,0 0-25,0 0 21,2-2-23,7-8 13,-5-2 42,10-6-9,-3-4-13,1-2-3,-4-2-18,3-2 43,1 0-30,-6-3 11,5 4 5,-7 0 15,4 4 0,-6 0 0,-2 5 0,0 2 21,0 0-21,0 3 0,0 0 10,0 3 11,0 4 8,0 2-8,0 2-3,0 2 20,2 0-25,-2 0 4,0 0 1,0 2-17,2 6 15,3 3 4,-3 0-5,2 5 33,-2 2-1,5 5-9,-2 3 8,-1-1 0,5 6-2,-5-1-8,3 0-5,-3 0 18,-1-2-19,-1-2-4,5-2-2,-5-2-14,-2-4 5,2-4-15,-2 2 0,2-6-11,-2-1 2,0-4-21,5-1-16,-5 0-28,2-2-38,2 1-43,-2-2-89,6 2-163</inkml:trace>
          <inkml:trace contextRef="#ctx0" brushRef="#br1" timeOffset="419861.8055">5833 5632 788,'0'0'175,"0"0"-112,0 0 78,0 0-23,0 0-60,0 0-23,0 0-25,-6-22 22,6 14-13,0 0-17,0 0 0,0 0 10,6 0-6,0 2-6,-4 0 0,7 2 7,-5 2-7,-2 0 0,6 2 10,-6 0 6,0 0-7,0 0 5,5 0 9,-1 0 22,1 0-20,0 0-2,0 4 17,1 2-1,3 2 11,1-2-17,-4 2-2,3 0 7,3-2-25,-5 0-5,-3-2 5,6 2-12,-3-2 8,-3 0-9,6 0 0,-6-2 7,5 2-7,3 0 0,-1 0 8,-2 0-7,3-2 10,-6 2-11,4-2-1,-1-2 1,-5 0 0,5 0-2,-6 0 2,4 0 9,-5 0-8,7-2-1,-3-2 6,-2 0 10,5 0-16,-7 0-7,4 0 7,-6 0 5,0 2-4,0 0-1,-2 0 0,0 0-6,0 2 6,0-2-7,0 2-3,0 0-22,0 0-39,0 0-72,2 0-69,-2 0-318</inkml:trace>
          <inkml:trace contextRef="#ctx0" brushRef="#br1" timeOffset="418692.3465">6478 6105 741,'0'0'55,"0"0"-53,0 0 103,0 0-10,0 0-21,0 0-6,0 0-6,0-28 6,-7 24 12,5 0 16,-4 0-34,-3 0 18,2 0-5,-4 2-36,0-2 49,-3 4-17,3 0-37,3 0 16,-6 0-36,3 0-13,-3 0 33,1 10-19,2 2-15,2 2 16,-2 4-8,0 0 19,4 2-22,-2 0-4,3 2 13,-1-1-13,3 2-1,-4 0 0,8-1 6,0-3-12,0 2-9,0-3-13,0-2 1,8-4-13,3-2-11,4 0-12,5-4-16,-2-2 10,6-2 5,-6-2-32,5 0 15,-6 0-6,-3-8-15,-3-2 14,-7-2 21,-2 0 56,-2 0 11,0 0 4,0 1 39,-2 4 2,-9-1 19,3 1 17,-6 6 0,1 1 4,-1 0-24,-1 0 14,-1 0-19,1 0-45,1 0-11,3 1-7,0 6-16,6-1 2,3-1-86,2 4-79,0-3-186,0-3-601</inkml:trace>
          <inkml:trace contextRef="#ctx0" brushRef="#br1" timeOffset="421281.105">6623 5997 926,'0'0'100,"0"0"-86,0 0 56,0 0 14,0 0 33,0 0-29,0 0-32,47 2-1,-34 0-9,1-2-12,1 2-10,1-2-23,-1 2 15,1-2-16,-3 0 0,0 2-1,-1-2 1,1 0-7,-9 0-9,4 0-26,-6 0-6,0 0-60,-2 0-59,0 0-162,0 0-491</inkml:trace>
          <inkml:trace contextRef="#ctx0" brushRef="#br1" timeOffset="420894.3283">6635 5868 218,'0'0'613,"0"0"-535,0 0-33,0 0 145,0 0-29,0 0-46,0 0-28,-6-4-26,6 4-23,0 0 13,8 0-22,-4 0-17,7 0 9,3 0-9,1 0-3,1 0-9,6 0 0,-4 0 0,-1 0-18,-3 0-14,1-1 16,-5 1-9,-6 0-4,0 0-10,1 0-25,-5 0-17,0 0-57,0 0-94,0 4-31,0 0-447</inkml:trace>
          <inkml:trace contextRef="#ctx0" brushRef="#br1" timeOffset="443542.3437">6928 6157 555,'0'0'131,"0"0"-90,0 0 8,0 0 39,0 0-36,0 0-23,0 2 7,0-2-26,0 0 13,0 0 35,0 0 1,0 0 5,0 0-7,0 0-7,0 0 4,0 0-31,0 0-16,0 0-7,0 0-8,0 0 7,0-4 1,0 2 0,0-4 32,0-2 14,0-2-20,9-4-7,-4-2-12,6 0 6,-5-4-13,3 0 1,3-2 7,-8 0-7,7-2 0,-5-2 0,4 2 0,-6-1 12,3 3-13,-3 0 0,6 1 2,-6-1-2,0 1 0,5 1 0,-7 2 1,0 2 4,6 2-5,-4 2-6,-4 0 6,4 2 0,1 2 0,-5 2 0,2 0 1,-2 0 10,0 2-11,2 0-1,-2 2 1,0 2 0,0-2-1,2 2 1,-2 0 0,0 0 17,0 0-12,0 0-5,0 0-15,0 2-11,0 8 26,0 4 4,7 2 27,0 4-12,-3 4-5,7 0-13,-2 0 11,-2 4-12,4 0 9,-7 1-3,7-1-5,-6 0 0,4-1-1,-5-2 0,5-1 8,-7-4-8,6-2-1,-4-4-4,-2-2 5,-2-4 10,2-2-10,0-4-15,-2-2 14,5 0-12,-5 0-6,2 0-8,0 0-33,-2 0 24,4 0 21,4-8 8,-4-4 7,9-2 9,-1-4-9,-4-2 1,3-4-1,3-4 3,-3 0-3,-5-4-9,4 1 9,-1 1 6,-5 1-6,-2 2 0,2 3 0,1 4 3,-5 4-2,2 2-1,-2 4 1,2 2-1,-2 6 10,0 0-10,0 2 1,0 0-9,0 0 8,0 0-39,0 8 39,0 4 23,0 6 18,0 2-7,5 2-11,2 4 23,-3 0-19,3 2-7,-3 3 12,0 1-3,6-1-1,-6 6-2,5-3-7,-5 0 19,8-4-20,-8 0-2,7-4 6,-7-2-10,6-4-4,-8-2 1,2-1-9,1-6 14,-3 2-14,-2-5 0,2-3-1,-2 0 1,2-4-10,-2-1-15,0 0-45,0 0-57,2 0-106,-2-7-174</inkml:trace>
          <inkml:trace contextRef="#ctx0" brushRef="#br1" timeOffset="445892.9922">6999 5518 454,'0'0'235,"0"0"-165,0 0-26,0 0 94,0 0-27,0 0-46,0 0 7,-2 2-12,2-2-5,0 0 23,0 0-14,0 0-2,0 0-22,0 0-27,0 0-13,0-4-28,0-2-29,0-2 56,2-2 1,6-1 8,-2 1-8,5 0 1,-5 1 0,6-2-1,-1 4 0,-5-2-1,4 4 2,-6 2-2,3 2 1,-5 1-3,0 0-8,0 0 2,8 0-3,-6 0 4,9 7 8,-2 4 18,3-4 6,1 4-14,-1-2 15,1 0-25,-1-1 7,-1-2 13,1-2-19,-6 1 25,3-1-1,3 1-24,-5-1 25,-1 0-11,4 2 4,1-2-9,1 0 3,1 0 0,-2 2-13,3-2 2,-1 0-4,6 0 2,-11-4-7,4 0 7,-1 0 0,-1 0-8,-1 0 8,-5 0-6,6-6 6,1-5 1,1-2 11,-1-1-5,0-3 2,1 2-8,-6-2-1,3 3 0,-1 2 8,-6 2-7,0 4 0,1 2 0,-5 4 0,0 0-1,0 0-6,0 0-28,0 0-46,0 0-59,0 6-46,0-3-183</inkml:trace>
          <inkml:trace contextRef="#ctx0" brushRef="#br1" timeOffset="444387.1671">7813 6107 781,'0'0'137,"0"0"-131,0 0 81,0 0 20,0 0-14,0 0-38,0 0-26,-31 12 14,19 2-20,6 2 18,-5 0-5,0 0-18,6 0 11,-4-3-19,7-3-3,0-5 2,2-1-9,0-2-13,0-2-35,0 0-49,4 0 38,5 0 21,5 0 37,-1 0-1,-2 0-5,9-3-16,-2-4-15,-5 6 3,3-2 34,-1 3-26,-1 0 20,-5 0 7,-3 0-16,4 4 16,-6 6 13,-2 1 7,3 0 48,-3 0-7,-2-1-13,0-2 7,0-2-6,0 2-10,0-2 3,0 2 6,-7 0 8,-2 2-29,-4-2 5,-8 0 0,4-2 14,-8-2-19,3 0-3,-5-4-10,1 0 17,-1 0-18,7 0-13,-3 0-18,6-4-18,-1-4-30,5 0-48,-1-1-25,3-2 1,0 3-85,6 2-153</inkml:trace>
          <inkml:trace contextRef="#ctx0" brushRef="#br1" timeOffset="444814.1722">7836 6081 633,'0'0'210,"0"0"-169,0 0-2,0 0 14,0 0-24,0 0 30,0 0-9,46-8-6,-28 2-9,6 2-15,-4-2 8,3 0-27,-6 0 5,-1 2-6,-3 0-16,-9 2-117,2 0-189</inkml:trace>
          <inkml:trace contextRef="#ctx0" brushRef="#br1" timeOffset="403030.0548">-68 6314 615,'0'0'84,"0"0"-64,0 0 70,0 0 15,0 0-53,0 0-11,0 0-2,0-3 43,0-4 14,0-5-18,0-1-17,2-5-21,5 0-2,-3-1-15,4-3-5,-2-3 8,1 1-20,-1-2 2,-2-2-2,2-2-5,-4 0 18,0-2-19,-2 0 0,2 2 15,-2 2-15,2 6 0,-2 5 0,5 6 1,-5 0 5,2 4-6,0-2-1,0 5 1,-2 3 0,0-2 0,0 3 2,0 0 7,0 0 17,0 0-20,2 0 4,-2 0-10,0 0-1,0 0 0,0 0-17,0 0 18,0 3-1,0 4-5,2 5 6,8 5 6,-1 5 1,-1 2 3,4 4 7,1 0-16,-2 2 23,3-2-23,-6-2 0,5-2 8,-1-2-4,-1-2-4,-3-4 4,6 0-3,-3-4 10,-1 0-12,-4-2 0,3-2 3,-5-2-3,-2-2 1,3 0 1,-5-2-1,3-2-2,-3 2 1,2-2 0,-2 0 0,2 0-9,-2 0-5,0 0-7,2 0-20,-2 0 24,0 0-35,2-5 52,5-8 0,-1-3 16,1-6-10,0-2-6,0-4 0,-1-2 5,1 0-5,-3-2 0,-1 0 0,-3 2 0,0 2 0,0-1 0,0 8 0,0 0 13,0 7-13,0 2 0,0 4 4,0 2 9,0 1-11,0 0-1,0 1 8,0 2 7,0 0-15,0 2 4,0 0 11,0 0 3,0 0-19,0 4-15,0 9 15,0 5 16,0 1 15,7 8-5,-1-1 6,3 2-5,0 0 2,2 2-4,0 2-15,1-2 26,-4 2-22,5 2-1,3-4 10,-5 0-4,3-4-8,-3-1 3,-3-3-13,4-7 25,-5 2-26,-1-7 0,-4 0 1,5-4 0,-5-3 8,-2 1-9,3-1 0,-3-3-6,0 0-18,0 0-35,0 0-33,0 0-93,0 0-78,0 0-321</inkml:trace>
          <inkml:trace contextRef="#ctx0" brushRef="#br1" timeOffset="403864.0122">986 6105 553,'0'0'289,"0"0"-223,0 0 64,0 0 27,0 0-65,0 0-22,0 0 14,-29-40-29,18 36 9,-1-2-10,-3 2-2,2 2 23,-3 2-15,1-2-24,-5 2 16,-1 0-20,4 0-3,-3 0 0,-3 4-8,4 8 11,-2 2-22,1 6 2,3 2 20,-2 4-24,4 4 0,1 1 0,8 1-2,-3 0 5,7 0-11,2-2 0,0-2 3,0-2-3,2-4-28,11-4 7,3-2-5,4-2-7,2-6-20,5-2-12,0-6 18,2 0 9,0 0-1,-5-10-11,-4-8-8,1 0 16,-13-4-17,-1 2 11,-7-2 38,0 2 10,0 0 11,-15 2 17,-6 4 14,4 4 15,-6 3-3,3 6 9,-5 1 35,4 0-63,-2 1-7,3 12-5,0 0-11,4 4-11,8-3-1,1-2-14,2 0-13,3-2-61,2-2-66,5-6-12,10 0-103,3-2-519</inkml:trace>
          <inkml:trace contextRef="#ctx0" brushRef="#br1" timeOffset="404695.6016">1227 5997 871,'0'0'215,"0"0"-182,0 0 40,0 0 11,0 0-51,0 0-10,0 0 11,33 0 21,-10 0-18,-2 0-9,8 0-5,2 0-22,4-4 7,-2-2-8,-2 2-41,-5 0-55,-3 4-75,-7 0-128,-10 0-195</inkml:trace>
          <inkml:trace contextRef="#ctx0" brushRef="#br1" timeOffset="404822.6934">1358 6145 973,'0'0'152,"0"0"-130,0 0 52,0 0 17,0 0-4,0 0-14,0 0-18,58 0-4,-40 0-18,-3 0-14,1 0 0,4 0-19,-4 0 18,-5 0-18,-2 0-18,2 0 10,-2 0-40,-1 0-32,2 2-52,-6 0-102,5-2-314</inkml:trace>
          <inkml:trace contextRef="#ctx0" brushRef="#br1" timeOffset="406548.9143">2164 5792 421,'0'0'351,"0"0"-260,0 0 7,0 0 80,0 0-80,0 0-2,0 0-21,-42-54-31,27 52 31,-3 2-8,-2 0-4,-4 0-28,-1 0-16,-2 2 13,-2 8-15,2 4 4,5 2-1,0 1-19,4-2 24,3 3-24,3-1 0,10-2 5,2 2-6,0-1-11,0 2-11,2-4-10,14 1 30,4 2-21,2-1-9,3 0 5,2 0 13,0 0 1,-4 2 7,2-2-1,-7 0-8,0 0 15,-7 0-17,0-2 17,-9-2-19,3-2 17,-5 0 2,0-2 9,0 0 33,-5 0-20,-3 0 4,-8 0 8,-4 5-5,-7-4-1,3 1 2,-10-2 0,5-2 18,0-2-36,-2-1-6,2-3 14,4 0-19,4 0 6,0 0-7,5-7-18,3 1-15,5-2-27,-2 4 7,4 0 24,-1 2-5,5 2-12,0 0-16,2 0-44,0 0-52,0 0-432</inkml:trace>
          <inkml:trace contextRef="#ctx0" brushRef="#br1" timeOffset="407541.3215">2216 5648 700,'0'0'318,"0"0"-261,0 0-20,0 0-2,0 0-18,0 0-1,0 0 15,27-46 6,-14 40-15,3 2-16,1 2 8,-1 0-5,-1 2-8,1 0 15,-1 0-10,-3 0 3,1 0-2,-9 8 2,6 0 36,-8 2-18,-2 2 18,0 2 18,0 2-11,0 0 2,0 2-21,-6 0-11,-4 0 16,-1 0-22,3-2 2,-2 2-4,-1-1 1,5-2 10,-4 2-25,4-4 1,-1 0 11,5-2-12,0-3-1,2 1 0,0-4-11,0-1-3,2 1-5,7-1-6,-3-3 17,10 2-39,-3-3 8,-1 0 26,-1 0 14,-5 0-1,6 0 1,-10 0-13,5 0 4,-5 0-52,0 0-33,2 0-63,-2 0-142,4 0-368</inkml:trace>
          <inkml:trace contextRef="#ctx0" brushRef="#br1" timeOffset="408398.8695">2708 6366 396,'0'0'354,"0"0"-257,0 0-5,0 0 89,0 0-55,0 0-60,0 0-9,-13-16-16,8 6 1,-4-4 14,5-1 0,-7 0-3,7-3-18,-6-3-19,4 2 22,-3-4-25,7-3-7,-2 7-6,1-6 6,-2 3 9,5 2-14,0 0 0,0 0 0,0 2 16,0 2-16,5 0-2,2 0 3,4 2-10,-5 2 7,6 0-12,3 2 13,-1 0 0,-1 0 1,-2 2-7,3 0 12,-3 4 2,-3-1-2,6 4-4,-3 1 4,-5 0-6,6 0 1,-1 0 11,1 8-11,1 2 54,-5 2-33,6 0-14,1 2 8,-1-2-8,-1 2 3,-2 0 3,-1 0 4,-2 2 22,-6 2-1,5 2-8,-5 2 16,-2 0-8,0 0-6,0 2-20,0-4 0,0-2 11,0-2-24,0-2 0,0-4-1,0 1-5,0-5-20,0-1-36,0-1-42,2-1-20,-2-3-156,3 0-261</inkml:trace>
          <inkml:trace contextRef="#ctx0" brushRef="#br1" timeOffset="409456.3406">3334 5626 818,'0'0'179,"0"0"-162,0 0 96,0 0-9,0 0-49,0 0-46,0 0 104,-44-12-72,33 12-22,4 0 11,-2 4 8,-4 4 1,1 2-26,4 0-7,-1 2 20,-3 2-25,8-2 0,0 2 0,-1 2 5,3 0-6,2 0 0,0 2 0,0-2-2,7 0 2,-1 1-23,8-6 22,-3 3-12,0-2 3,-2 1 4,2-4 6,-2 4 1,-2 1-1,2-2 0,-5 2 1,-2-3 0,-2 2 6,0 1-6,0-4 0,0 2 24,0-2-24,0 0-1,-2-2 0,-9 2 0,-3-2 0,4 0-20,-4-2-21,-4 0 12,8-6-35,-4 0-1,3 0 15,7 0-5,-2 0-4,6 0-86,0 0-93,0-2 86,14 0 51,-5 0 13,3 2 20,-4 0 68,3 0 12,-7 0 54,8 0-7,-5 0 3,-1 4-7,-4 2 15,7-2 32,-4 2 12,-5 2-21,7 0-15,-5 2-9,0 2 11,0 0-21,-2 4-1,0 2-5,0 3-7,0-2 12,0 3-15,0 1-11,-6-1 30,-1 0-25,5 0-4,-1 0 2,3-2 3,0 0-4,0 0-13,0 0-5,0-4 19,0 0-25,5-4 15,2 0-15,-1-4 4,-2 0 7,5-2-21,-4-2 8,8 0-19,-4 0 7,5-4-37,1 0 7,1 0-45,9-6-70,-8-6-126,-3-2-354</inkml:trace>
          <inkml:trace contextRef="#ctx0" brushRef="#br1" timeOffset="410056.7558">3377 6023 831,'0'0'172,"0"0"-140,0 0 86,0 0-18,0 0-3,0 0 19,0 0-43,60 40-2,-40-24 5,2 2-10,-4 0 15,4-2-50,-4 2-9,3-4 15,-6 2-11,-1-2 8,-4-1-6,1-2-19,1 0 8,-3-4-17,-3 0-8,-4-3 7,0-3-31,3-1-23,-5 0-24,0 0-44,3 0-19,-3 0-78,0 0-311</inkml:trace>
          <inkml:trace contextRef="#ctx0" brushRef="#br1" timeOffset="410458.9163">3388 6247 489,'0'0'497,"0"0"-480,0 0 21,0 0 50,0 0-7,0 0-16,0 0-18,58-62-4,-38 44 5,0-2 7,-2 0 5,-3 4-21,-1 0 0,-3 4-11,-5 4-18,4 0 8,-6 6-18,-2 0 0,-2 2-12,2 0-9,-2 0 20,0 0-41,0 0-68,0 0-80,0 0-209</inkml:trace>
          <inkml:trace contextRef="#ctx0" brushRef="#br1" timeOffset="411477.0937">4141 5927 919,'0'0'110,"0"0"-55,0 0 112,0 0-11,0 0-63,0 0 3,0 0-20,0-6-18,0 6 43,0 0-23,0 0-20,-9 0-21,-4 4-24,-10 6-2,1 4-11,-4 4 0,-1 0 8,0-2-8,0 2 0,7-4 6,5-4-5,3-2 10,3-2-11,7-4-3,2 0-6,0 0-12,0 0-9,0 2 8,9 0 22,-2 0 0,6 2-6,0 0-4,1 2 10,1 0 2,1 0-1,5 0 5,-2 0-5,-1-2 6,2 2-7,-4-2 0,-3-2 12,-6 0-12,2-2 1,-5 0 0,-4-2-1,0 2 9,0-2-9,0 2-20,0 0 19,0 1-15,0-2-35,0 3-65,0 0-52,0 2-50,0-2-184,0 2-494</inkml:trace>
          <inkml:trace contextRef="#ctx0" brushRef="#br1" timeOffset="412219.9124">4449 5969 588,'0'0'354,"0"0"-320,0 0-3,0 0 61,0 0-25,0 0 25,0 0 21,-12-69-18,6 65 11,-1 3 34,3-1-35,-8 2-31,6 0 0,-5 0-27,1 0 4,-3 0-38,0 3-7,-3 10 23,1 0 7,-1 5 2,1 1 9,1 1-22,1 2 17,-1 2-23,12 0-3,-2 0-4,4 0-11,0-2-2,0 0 1,2-4-22,9-2 20,5-2-32,-1 0 6,3-4 15,0-2-9,2-1-6,0-7 4,-3 0-1,8 0 25,-7-7-33,7-4-12,-8-6 3,-1 1-1,-3-2-11,-1 0 14,-3 0 20,-7-2 19,-2 0 1,0 0 0,0 0 8,0 0-7,0-2-1,-7 4 1,0 0-1,-4 6 22,0-1 0,2 8 14,-4-1-36,0 2 39,-1 1-2,3 2-32,-3-2-5,10 2 0,0 1-56,-3 0-54,7 0-68,0 0-100,0 0-351</inkml:trace>
          <inkml:trace contextRef="#ctx0" brushRef="#br1" timeOffset="413488.8786">4520 5682 902,'0'0'0,"0"0"42,0 0-42,0 0 107,0 0-74,0 0-8,0 0-6,25-28 8,-17 28 27,3 0-17,3 0-19,1 0 15,1 0-27,-1 2 2,-1 6 16,1 0-8,-1 0 7,-1 4-3,-4-2 11,-2 2 14,-7 0-19,2 2 0,-2 2 16,0-2 2,0 0-6,0 0-9,0 2-22,0 1 19,0-2-24,0 2 5,-2 1 0,2 0-6,-2 0 1,2 0-2,0-2 0,0 0-2,0 0-2,0 0-3,9-2-8,4 2 8,-2-2 7,7 0-8,0-2-18,-3-2 26,3-2-31,-5-6-11,1-2-3,-10 0 3,3 0-35,-5 0 38,-2-4 39,0-2 43,0 2 11,-2 2 8,-7 2-22,1 0-8,-2 0-2,-1 0 1,5 8-5,-4 2 12,-1 4-15,5 0 7,-4 0 6,8-2-15,0 2 9,2-2-21,0 5-8,0-2 22,0 2-13,0 2-9,2-1 8,10 3-8,-8-3 2,7 0-3,-7-3 0,6 2 14,-6-3-14,-2-2 0,-2-2 0,5-2 0,-5-2 22,0 2 0,0-2 8,0 4 21,0-4-9,-7 6-6,1 0 5,-8 0 11,-1-2-1,-6 2-14,3-4-20,-6-2 20,4 0-31,-7-4-6,2-2-6,6 2-1,-4-2 5,5 2-38,7-2-12,7 0 7,0 0-37,2 0-35,-3 0-6,2 0-76,-1-4-120,2-4-403</inkml:trace>
          <inkml:trace contextRef="#ctx0" brushRef="#br1" timeOffset="415866.6005">4963 6031 204,'0'0'395,"0"0"-281,0 0-79,0 0 79,0 0 19,0 0-54,0 0-4,0 0-15,0 0-18,0 0 7,0 0-1,0 0-19,0-4-22,0-4 0,0 0 8,0 0-15,0 0 10,0 0-9,0 2 7,0 0 3,0 0-11,4 2 1,-2 0 12,6 0-12,-4-2-1,3 2 8,-1 0 1,4-3-9,-4 2 0,5-1 0,-5 2-1,4 0 2,-1 0-1,-3 2 1,-2 0-1,4 2 1,-4 0-1,-4 0 1,0 0 18,2 0-19,-2 0-6,5 0 6,-3 0 7,2 0 23,5 0-14,-2 0-10,4 4 18,-2-4-24,0 5 0,2-1 10,0-1 7,-2 1-1,2-2-1,-2 2-7,3-3 26,-6 3-22,5 1-4,-5-1 14,6 1-14,1 2 13,-1-1-12,-6-2-9,5 0 29,-2 2-28,-4-2 5,-1 0 8,3-2 4,-3 2-4,-2-2-14,5 0 0,0 0 5,-5 0-5,5-2 0,-3 2-1,-2-2-18,7 0 17,-4 0-15,6 0 17,-2 0 3,-3 0-2,6 0 5,-6 0-5,3-8-1,-3 2 17,4-2-17,-6 0 0,5 2 3,-7 0-1,2 4-2,4 0 0,-8 2-2,0 0 1,0 0 1,0 0 0,0 0-7,0 0 7,0 0-37,0 0-31,0 0-63,0 0-42,0-2-347</inkml:trace>
          <inkml:trace contextRef="#ctx0" brushRef="#br1" timeOffset="416444.8756">5337 5831 542,'0'0'313,"0"0"-237,0 0-29,0 0 109,0 0-66,0 0-59,0 0-31,0 0 0,3 0 22,10 0 22,-2 4 31,5 3-20,-1 1-20,3 2 10,5 1-3,-6 0-20,-1 0-3,4-1-16,-4 0 23,-3-1-24,-4 0 5,2-1 18,-2 0-2,-3-1 8,-3 0-2,4-3-9,-5 0 20,-2 0-15,2-2-14,-2 2 24,0 0-17,0 2-5,0 2 12,0 4-12,0 4 20,-2 2-10,-7 0-10,2 2 3,-2-2-3,7 0-7,-2-4-6,-3 0-1,5-4-15,2-2 9,0-1-50,0-4 1,0-3-67,0 0-145,0 0-474</inkml:trace>
          <inkml:trace contextRef="#ctx0" brushRef="#br1" timeOffset="449336.8086">8330 5827 312,'0'0'152,"0"0"-102,0 0 12,0 0 18,0 0-17,0 0 25,0 0-3,11-18-5,-11 15 20,2 1-16,-2 0-19,0 0 0,0 0-22,2 0 1,-2 1-14,0 1-14,0-3 3,0 3 3,0 0-5,0 0 4,0 0-7,0 0 25,0 0-39,0 0-4,0 0 3,0 4-27,0 4 28,0 4 8,-4 3-7,0 3 33,-3-3-14,5 3-11,-3-1 9,-2 1-17,5-2-1,0 0 12,2 0-11,0 0 4,0 0-5,0-4-15,0 0 9,0-4-18,4 0-6,8-4-28,-1-2-26,-3-2 20,4 0 44,-1 0 20,4 0 1,-3-6 0,1-6 5,-5 2-6,4-4-12,1 2 11,-1 0-17,-6-2-16,3 2 32,0-3-19,-2 0 0,-3-2 15,3-1 6,-5 3-13,0-2 13,5 3-6,-5 2 5,1 2 1,-1 2 1,-2 2-1,0 2 0,0 2 2,0 2-1,0 0-1,0 0 39,0 0-4,0 0-18,0 0-17,0 0 0,0 8 0,0 4 25,0 5 7,0 1 1,0 1-8,0-1 1,0 1-7,0-3-18,0-1 19,0-2-20,4-1-3,5-4-4,4 0-22,1-2-55,1-2-8,1 0 0,-1 0 70,8-4-76,-3 0-48,-3 0-48,-3 0-379</inkml:trace>
          <inkml:trace contextRef="#ctx0" brushRef="#br1" timeOffset="450021.2943">8700 5795 525,'0'0'73,"0"0"-5,0 0 58,0 0-28,0 0-24,9 101-25,-5-79-20,-2 0-16,2-1 10,3-7-1,-4-2-15,-1-2-1,0-6-5,-2 0-1,0-4 0,5 0 0,-5 0-1,0 0-20,2 0-12,-2 0 18,2 0-46,-2-8 28,0-4 7,0-2-3,0-3 29,2-1-10,5-1-33,-3-2 10,-2 3 4,8 3 6,-4 1 11,5 3 1,-7 4 11,8 0 0,-8 5 1,3 0 1,-5 2 30,2 0-8,2 0 20,-4 0 31,2 0 23,-2 7-17,5-2-9,-3 3-12,6 1-14,-4-2-8,-2 1-9,5 5-8,-5-1 11,4 2-1,-6 1-8,0 2 0,-2-1-4,0 2-4,0 2-5,0-2-10,0-2 18,0 0-18,0-4-17,-2 0-20,2-4-58,0-4-78,0-2-130,0-2-41</inkml:trace>
          <inkml:trace contextRef="#ctx0" brushRef="#br1" timeOffset="450967.7696">9282 5995 400,'0'0'203,"0"0"-119,0 0 62,0 0 36,0 0-38,0 0-47,0 0-18,2-59-18,-4 50-12,-8-1 8,-1 0-18,-3-1-1,1 4-5,3-1-2,-9 2 2,1 2-20,3 1-7,2 2 28,-3 1-34,3 0-13,-1 4 4,-1 10 9,1 4 2,3 1-2,5 4 1,-4-3-4,8 0 3,0-4-13,2 0-3,0-4-13,0 0 6,0-4-9,0 0-11,12 0 6,1-2-27,2-2-20,3 0 8,-2-4 21,1 0 38,4 0-9,-6-4-2,-1-10 28,-6-2 0,1 0 0,1-4 2,-4-2 21,3-2-12,-5-3-11,6-2 2,-6-6 11,-2-2-13,-2-2 1,0-3 6,0-2 2,0 2-9,-2 2 2,-2 6 6,-6 6 21,6 9-10,-3 8 9,5 4-9,-2 3-3,2 4 10,-4 0-26,4 0 8,2 0-6,0 0-1,0 0 0,0 7 16,0 4 11,0 10 7,0 3-6,0 4 3,0 6 17,2 0-18,8 0 1,-8 2-5,7-4-3,-5 0-7,0 0-8,4-1-3,-6-1 23,2-2-22,-2 0 1,5-2-6,-5-2 10,0 0-2,0 0-10,6-4-9,-6-2 8,-2-2-27,2-4-39,0 0-45,3-6-92,-3 0-295</inkml:trace>
        </inkml:traceGroup>
        <inkml:traceGroup>
          <inkml:annotationXML>
            <emma:emma xmlns:emma="http://www.w3.org/2003/04/emma" version="1.0">
              <emma:interpretation id="{227101FE-F49E-4D62-916D-89F30EF54AB5}" emma:medium="tactile" emma:mode="ink">
                <msink:context xmlns:msink="http://schemas.microsoft.com/ink/2010/main" type="inkWord" rotatedBoundingBox="13455,11027 16098,11018 16101,11845 13458,11854"/>
              </emma:interpretation>
              <emma:one-of disjunction-type="recognition" id="oneOf29">
                <emma:interpretation id="interp145" emma:lang="de-DE" emma:confidence="0">
                  <emma:literal>GEYE)</emma:literal>
                </emma:interpretation>
                <emma:interpretation id="interp146" emma:lang="de-DE" emma:confidence="0">
                  <emma:literal>GANZE)</emma:literal>
                </emma:interpretation>
                <emma:interpretation id="interp147" emma:lang="de-DE" emma:confidence="0">
                  <emma:literal>GAYE)</emma:literal>
                </emma:interpretation>
                <emma:interpretation id="interp148" emma:lang="de-DE" emma:confidence="0">
                  <emma:literal>GAKE)</emma:literal>
                </emma:interpretation>
                <emma:interpretation id="interp149" emma:lang="de-DE" emma:confidence="0">
                  <emma:literal>9cl4,Z)=</emma:literal>
                </emma:interpretation>
              </emma:one-of>
            </emma:emma>
          </inkml:annotationXML>
          <inkml:trace contextRef="#ctx0" brushRef="#br1" timeOffset="454459.4463">11208 5503 46,'0'0'683,"0"0"-627,0 0-18,0 0 80,0 0-18,0 0-31,0 0-14,-46 4-11,34 9 2,-3 3 21,-3 4 18,3 3-11,-8 6-11,3 1 8,5 4-26,-3 0-10,0 2 13,4 0-21,6 2 8,-4-1-15,3-1-13,5 0 12,2-2-18,2-4 0,0-2 0,0-2 0,0-6 5,0-2-6,0-4-18,0-2 17,2 0-14,7-2-7,-5-2-3,8 2-23,-4 0-21,3-2-47,14 0-59,-9-4-85,1-2-316</inkml:trace>
          <inkml:trace contextRef="#ctx0" brushRef="#br1" timeOffset="455283.0289">11244 5802 42,'0'0'879,"0"0"-770,0 0-108,0 0 77,0 0 32,0 0-62,0 0 9,-9 22 30,9-6-16,0 4-4,9 2-9,-5 0-9,8-1-6,-1-1-27,-5-4 8,6 0-24,1-2-8,-7-2 7,4 0-20,3-2-35,-7-2-27,4 0-40,5-2-8,-2-2-92,1 2-86</inkml:trace>
          <inkml:trace contextRef="#ctx0" brushRef="#br1" timeOffset="455741.3516">11565 5827 522,'0'0'521,"0"0"-509,0 0 51,0 0 76,0 0-18,0 0-40,0 0-11,-60 120 2,44-88-28,1-2-7,-1 2 3,1-2-29,-6-2 11,6-2-22,1-2-13,1 2-6,6-4-34,-4-2-38,7-2-55,-3 0-102,7-3-100,0-8-237</inkml:trace>
          <inkml:trace contextRef="#ctx0" brushRef="#br1" timeOffset="456195.6747">11576 6159 792,'0'0'49,"0"0"-1,0 0 69,0 0-9,0 0-28,0 0-25,0 102-32,-2-85 3,-2-3-26,-3-2-15,5-2-15,2-4-55,-3-2-86,3-2-129</inkml:trace>
          <inkml:trace contextRef="#ctx0" brushRef="#br1" timeOffset="456937.2011">11723 6025 872,'0'0'119,"0"0"-108,0 0-11,0 0 36,0 0-27,0 0-2,0 0-7,134-2-12,-110-2-163,-1-2-122</inkml:trace>
          <inkml:trace contextRef="#ctx0" brushRef="#br1" timeOffset="456514.8995">11774 5816 10,'0'0'641,"0"0"-611,0 0-29,0 0 18,0 0-19,0 0 10,0 0-9,43-3 0,-30 8 7,-7 5 2,4 2 24,-6 1 59,3-2-9,-5 2-12,0-1 6,-2-2 6,0 2 10,0-2-23,0 0-12,0-1-8,0 4-4,0-1 4,-2 2-12,-9 2-17,5 0 17,-8 2-14,3 2 1,-3-2-4,1 2-21,2-2 20,6-4-21,-4 0 1,7-6 3,2 0-4,0-2-18,0-2-17,0 0-12,7 0-9,2-1-37,4-2 48,5-1 45,4 0-21,-2 0-56,3 0-50,8-1-90,-4-8-36,-10 1-365</inkml:trace>
          <inkml:trace contextRef="#ctx0" brushRef="#br1" timeOffset="457365.5028">12077 5668 499,'0'0'748,"0"0"-748,0 0 2,0 0 18,0 0 41,0 0-12,0 0 3,25 98 4,-19-64-17,4 4 45,1 2 2,-7 0 9,-2 1-31,0-5-5,-2 0-11,0 0-14,0-4-19,-4 0 9,-7 0-24,-3-6 5,1 5-5,-3-8-30,3-2-38,5-3-74,-4-4-97,3-6-70,5-4-359</inkml:trace>
          <inkml:trace contextRef="#ctx0" brushRef="#br1" timeOffset="457801.8148">12405 6007 892,'0'0'241,"0"0"-241,0 0 0,0 0 68,0 0-40,0 0-8,0 0 24,38 0-23,-18-2-19,5-2-2,1-2-3,-2-2-25,10 0-67,-10 2-167,-1 0-96</inkml:trace>
          <inkml:trace contextRef="#ctx0" brushRef="#br1" timeOffset="457948.9167">12407 6145 772,'0'0'293,"0"0"-257,0 0-24,0 0 38,0 0 14,0 0 11,0 0-11,27 8-19,-14-6-25,1 0 11,1-2-24,1 2-6,-1-2 11,1 0-12,-3 0-26,12 0-60,-10 0-118,1 0-116</inkml:trace>
          <inkml:trace contextRef="#ctx0" brushRef="#br1" timeOffset="452153.6006">10030 5614 474,'0'0'592,"0"0"-559,0 0 5,0 0 73,0 0-41,0 0-22,0 0-21,-25 40 2,21-12 26,-8 2-26,8 0 9,-3-2-1,5 0-23,2-2 5,0-1-8,0-6-10,0-1 7,11-1-8,3-3-32,1-2-25,8-5 8,-1 0 24,5-3 5,2-4 1,2 0 12,5 0-1,-5-8-21,-2-9-1,0-1 4,-2-4 17,-6-1-24,2-4-5,-3 1 37,0-2-11,-6 2 5,-6-2 5,1 0 2,-2 0 8,-2 0-8,-5 4 11,0 0 9,0 2 4,0 6-3,-12 0-2,3 6-6,3 0 19,-6 3-7,1 3-9,3 0-15,-6 4 2,3 0 7,-4 0-10,-1 3 18,0 12 6,-4 7-9,4 7 4,1 3 13,3 0 6,4 2-9,-1 0 1,7 2-12,0-2 21,2 1-26,0 1-12,0-3 28,0 6-20,4-2 5,7 2 18,1 1-13,-6-4 17,5-4-20,-5-2-2,4-8 10,-1-2-15,-5-5 7,0-4-2,-2-3-8,6 2 25,-6-3-23,-2 0-7,0 0-1,0-2 1,2-1-1,-2 1 0,0-1-42,2-3 14,-2 2-35,5-2-19,-5-1-20,4 0-51,-2 0-63,0 0-306</inkml:trace>
          <inkml:trace contextRef="#ctx0" brushRef="#br1" timeOffset="453475.7534">10602 6049 157,'0'0'188,"0"0"-135,0 0 4,0 0 42,0 0-4,0 0 4,0 0 16,10-14-24,-10 14-30,0 0 1,0 0 3,0 0 2,2 0-21,-2 0 8,0 0-15,0 0 4,0 0 9,0 0-2,0 0 5,0 0 15,0-4-21,0 0 24,0-2-45,0-2-7,0 2 3,-7-2-13,0 0 22,-4 0-22,-2 4 5,1 0 34,2 0-50,-4 2 0,1 2 5,-3 0-5,-4 0 0,2 0-8,3 4 8,-8 6 11,3 4-11,5 0 0,-1 2 1,1 0 0,1 4-1,3 0 0,2 4-15,5 0 14,2 2-19,-1-2 19,3 1-8,0-3-7,0-3 6,3-2-15,8-3-20,-3-4 5,8-5-49,4-1 30,-2-1 27,7-3 7,-6 0-4,4 0-16,-5-3-13,-3-6 11,-6 0-24,-4 0 22,-3-1 29,-2 0 20,0-1 14,0 1-2,0 2-4,-7 0 42,-2 2-16,-4 5 11,7-2 21,-6 3-23,1 0-12,1 0-27,4 0-2,-3 0-4,3 0-28,-4 8-20,6 2-51,2 0-59,2 1-103,0-6-127</inkml:trace>
        </inkml:traceGroup>
        <inkml:traceGroup>
          <inkml:annotationXML>
            <emma:emma xmlns:emma="http://www.w3.org/2003/04/emma" version="1.0">
              <emma:interpretation id="{0E4B352B-38EE-4EBF-9E63-8F7A6CBFBB7E}" emma:medium="tactile" emma:mode="ink">
                <msink:context xmlns:msink="http://schemas.microsoft.com/ink/2010/main" type="inkWord" rotatedBoundingBox="16411,10939 20143,10927 20147,12178 16415,12190"/>
              </emma:interpretation>
              <emma:one-of disjunction-type="recognition" id="oneOf30">
                <emma:interpretation id="interp150" emma:lang="de-DE" emma:confidence="0">
                  <emma:literal>K.-NETZ,</emma:literal>
                </emma:interpretation>
                <emma:interpretation id="interp151" emma:lang="de-DE" emma:confidence="0">
                  <emma:literal>KAHNRETZ",</emma:literal>
                </emma:interpretation>
                <emma:interpretation id="interp152" emma:lang="de-DE" emma:confidence="0">
                  <emma:literal>Affe-NETZ",</emma:literal>
                </emma:interpretation>
                <emma:interpretation id="interp153" emma:lang="de-DE" emma:confidence="0">
                  <emma:literal>K.-NETZ",</emma:literal>
                </emma:interpretation>
                <emma:interpretation id="interp154" emma:lang="de-DE" emma:confidence="0">
                  <emma:literal>K.-RETZ",</emma:literal>
                </emma:interpretation>
              </emma:one-of>
            </emma:emma>
          </inkml:annotationXML>
          <inkml:trace contextRef="#ctx0" brushRef="#br1" timeOffset="461544.7827">13693 5796 874,'0'0'217,"0"0"-217,0 0-23,0 0 23,0 0 1,0 0 34,0 0-35,58-26-16,-36 22 7,-4 2-9,-3 2 16,-1 0-15,-1 0-14,-6 10 13,2 12 18,-5 6 33,-2 8 33,3 4-6,-5 3-2,0-1 5,0 0-28,0-2 27,0-2-21,-5-2 1,1 0-1,2-2-3,2 2 10,0 3-9,0-1-14,0-2 24,0 0-23,0-2 2,0-6-2,0-4-5,0-6 4,0-2-5,0-8-7,0 0 20,0-4-32,0 0 1,0-2 14,0 1-2,0-3 2,0 1-14,0-1-2,0 0 26,0 0-25,0 0-1,0 0 2,0 0 4,0 0 5,0 0-11,0 0 2,0 0-1,0 0-1,0 0-1,0 0 1,0 0 1,0 0 14,0 0-15,0 0 0,0 0 13,0 0-13,0 0 1,0 0 0,0 0 1,0 0 10,0 0-12,0 0-16,0-1 15,2-6-30,-2-1 3,2-4 28,5-4 16,-5-4-4,2-4-12,6-2-8,-4-4 8,3-2 1,-3-2-1,4-2-1,-4 1 0,1-1 1,-1 0-29,4 0 16,1 0 12,-7 0 0,8 0-11,-10 4 12,2 0 0,3 4 2,-5 2-2,-2 4 0,2 2 19,0 2-17,0 1 5,3-1 8,-3-2-14,1 0 10,1 1-11,1 0-3,-3 3 2,0 2 1,0 6-1,0 2 1,-2 0 0,0 4 17,0 0-10,0 0-1,0 2 24,0 0-24,0 0 5,0 0-5,0 0-5,0 0 11,0 0-12,0 0 0,0 0 8,0 0-8,0 0-1,0 0 0,0 0 1,0 0 0,2 0-13,3 0-4,-1 0 17,10 0 0,1 0 0,10 0 1,2 0-1,4 0 0,0 0-5,7 0-24,-5 0 13,6 2-4,-4 2 2,5 0 12,2 2 6,3 0 12,9 0-12,4-2 0,1 2 6,9-4-5,-4 0-1,5 0-1,0-2 1,0 0 5,-9 0-5,-2 0 0,-9 0 10,-9 0-10,-9 0 1,-8 2-1,-5 0 1,-7-2 11,0 0-12,-5 0 0,4 0 4,-2 0-4,1 0 0,3 0 0,1 0 0,1 0 2,-6 0-2,3 0 0,1 2 2,-8-2-2,-2 0-2,-2 0 1,0 2-27,-6 4-45,-17 0-122,-1 0-175</inkml:trace>
          <inkml:trace contextRef="#ctx0" brushRef="#br1" timeOffset="462550.4949">14140 6286 221,'0'0'568,"0"0"-482,0 0-59,0 0 84,0 0-17,0 0-8,0 0-4,8-7 10,0-2-46,5-4 11,1-2-30,1-3-11,4-4-1,-2-3 1,-1-3-16,-3 2-6,3-2-22,-3 0 17,1 4-20,-8 4 1,3 8 30,-9 4 0,2 4 0,-2 4 1,0 0 0,0 0 6,0 0 7,-2 4-14,-2 10 11,-5 4 2,-1 4 7,4 6 15,-5 2-6,7 2 26,-6 2-13,6-2-5,2 1 5,-5-4 2,3 0-12,0-4-11,-4 0-20,4-1 22,2-4-23,-5 0-12,5-4 12,0-4-38,2-2-68,0-6-62,0-2-152,4-2-332</inkml:trace>
          <inkml:trace contextRef="#ctx0" brushRef="#br1" timeOffset="462997.8128">14479 6378 1064,'0'0'161,"0"0"-159,0 0 30,0 0 3,0 0 1,0 0 42,0 0-33,72-22-30,-53 14 1,4 2-16,4-2 11,-8 0-10,4 2-2,-7 0 1,-1 2-56,-3 2-94,-10 0-240</inkml:trace>
          <inkml:trace contextRef="#ctx0" brushRef="#br1" timeOffset="463843.273">14884 6117 880,'0'0'274,"0"0"-205,0 0-20,0 0-1,0 0-33,0 0 53,0 0 20,6 32-15,0-16-28,5 3-4,3-1 11,-6 0-30,3-3-7,1 0-14,1-1 1,-7-3-2,4 0-28,1-4-44,-7 2-5,5-3-42,-7-3-71,3 1-150,-5 1-156</inkml:trace>
          <inkml:trace contextRef="#ctx0" brushRef="#br1" timeOffset="464303.5997">15137 6125 152,'0'0'1033,"0"0"-961,0 0-50,0 0 33,0 0 42,0 0-27,0 0 17,-43 100-5,30-75-37,-3 0-16,1 2-8,-1-1 5,-4 0-1,4-2-25,1-4-8,3-2 7,6 0-38,-5-6-58,7 0-37,1-6-31,3-4-74,0-2-69,0 0-214</inkml:trace>
          <inkml:trace contextRef="#ctx0" brushRef="#br1" timeOffset="464774.9318">15210 5981 836,'0'0'185,"0"0"-160,0 0-24,0 0 42,0 0-34,0 0 32,0 0-20,58-42-12,-47 39 3,-5 2-5,4 1 1,1 0-8,-7 0-20,6 0 19,-8 1 1,2 8 0,3 3 29,-5 0 0,-2 2 15,0 0 2,0-2-17,0 0 10,0 0-7,0 0 3,-9 2 6,-3 2-2,2 0 13,-11 2-14,6 0 6,-1-2 8,5-2-20,5-1-10,-3-4-16,6 0-4,3-4-4,0-1-26,0 1-31,0-4-35,5 2-67,8-3 52,16 0-15,-4 0-226,0 0-348</inkml:trace>
          <inkml:trace contextRef="#ctx0" brushRef="#br1" timeOffset="467838.1314">15277 5768 54,'0'0'101,"0"0"51,0 0-3,0 0-18,0 0-38,0 0-27,0 0 24,0 0-4,0 0-8,0 0 3,0 0 3,0 0 7,0 0-9,0 0-4,0 0-3,0 0-28,0 0 4,0 0-10,2 0-8,0 0 2,10-2-12,-1-2-4,5 0 30,-1 0-13,5 2-2,5-2 1,3 0 6,3 0-9,10 0-13,-1 0-8,2 2 15,3 0-22,3 0-3,4 0-1,6-2 9,-2 2-8,2-4-1,-8 2 0,2 0 3,-5 0-3,-5 2-1,-4 0 1,-9 0 0,0 2 0,-7-2 0,-2 2 0,-2-2 5,0 0-5,-5 0 0,0 0 0,-1 0 2,-1 0 8,-5 0-10,4 0 1,1 2 2,-7-2-2,8 0 0,-8 0 0,0 2 0,3 0 1,-7 0-2,0 0 0,0 0 12,2 0-11,-2 0 0,0 0 8,0 0 5,0 0 13,0 0-15,0 0-6,0 0 25,0 0-17,0 0-5,0 0 6,0 0-8,0 0 11,0 0-11,0 0-7,0 0 12,0 10-6,0 4 32,0 6 11,0 2-6,0 2-1,4-2-20,-2 0-10,6-2 17,-6-4-23,2-2 0,1-1-5,-3-5 0,0-2 12,0-5-13,-2 2-19,0-3-6,0 5-84,-11 1-114,-9 2-303</inkml:trace>
          <inkml:trace contextRef="#ctx0" brushRef="#br1" timeOffset="465149.6389">15470 6221 910,'0'0'295,"0"0"-294,0 0-1,0 0 9,0 0 5,0 0-13,0 0-1,108-10-10,-86 6-88,12-4-5,-13-2-72,0 6-106</inkml:trace>
          <inkml:trace contextRef="#ctx0" brushRef="#br1" timeOffset="465979.1194">15756 6135 1101,'0'0'377,"0"0"-377,0 0-25,0 0 25,0 0 28,0 0-4,0 0-13,96 0-11,-54-6-70,-7-4-149,-1 2-317</inkml:trace>
          <inkml:trace contextRef="#ctx0" brushRef="#br1" timeOffset="465630.0977">15869 5993 977,'0'0'483,"0"0"-473,0 0-10,0 0 63,0 0-55,0 0 0,0 0-1,10-4-6,7 0 0,1 2 5,5-2-12,-4 4 2,4 0-41,-8 0-26,-1 0 18,-6 0 33,-1 4 20,-5 6 0,-2 0 43,0 2 9,0 0 3,0 2 6,-11 2-16,-4 0 8,-3 2-7,-5 2-13,2 0 21,-4 2-28,5 0-11,-7 2 5,5-2 5,2-1-5,4-2-4,7-5-15,5-1 4,2-8-5,2 2-28,0-5-1,0-2-49,8 0 11,8 0 47,4 0-47,0 0-11,5 0-36,2-2-20,6-10-93,-6 3-64,-3 0-381</inkml:trace>
          <inkml:trace contextRef="#ctx0" brushRef="#br1" timeOffset="466416.5361">16164 5831 1107,'0'0'277,"0"0"-277,0 0 0,0 0 21,0 0-21,0 0-10,0 0-22,80-22-51,-69 22 41,0 0 28,3 7 8,-10 4-3,5-3 9,-7 2 32,0-1 2,-2 4 19,0-2-11,0 4-30,0-4-5,0 3 8,-2-1-8,-9 1 38,0-2-9,-5 2 1,1 0-2,-3 0 11,2 2 14,1-2-5,-1 2-2,3-4 7,2 0-37,6 0-11,0-4 0,3 0-12,2-2-9,0-2-22,2 0-39,12-2-18,6-2 46,2 0 1,3 0-43,17-18-44,-11 2-60,-4 2-158</inkml:trace>
          <inkml:trace contextRef="#ctx0" brushRef="#br1" timeOffset="468933.4134">16665 6225 920,'0'0'201,"0"0"-137,0 0 55,0 0 62,0 0-72,0 0-29,-13 6 6,13 9-11,-2 0 16,2 6-18,-5-1-38,3-2 4,-1-2-39,1 0-13,0-2-6,-7 0-48,5-2-71,-3 2-90,3-2-138,1-6-706</inkml:trace>
          <inkml:trace contextRef="#ctx0" brushRef="#br1" timeOffset="459173.7282">13207 5416 844,'0'0'136,"0"0"-97,0 0 65,0 0 11,0 0-47,0 0 1,-75 104 18,61-78-27,-7 4 0,6 2 5,-5 6 12,5 2-2,-8 4-11,5 3-24,3 0 10,-1 4-23,5-1-19,0-2 12,5-2-9,-4-4-2,8-4-9,0-4 1,2-4-1,0-4 0,0-5-18,0-6 3,4-2-3,6-4-20,-6-3-44,5 1-86,-5-2 4,7 4-25,-4-4-135,2 2-164</inkml:trace>
          <inkml:trace contextRef="#ctx0" brushRef="#br1" timeOffset="459765.0166">13218 6101 603,'0'0'556,"0"0"-495,0 0-48,0 0 32,0 0-6,0 0-38,0 0 15,0-4 7,14 4 13,1-2 2,1 0-18,3 0-1,4 0 17,2-2-15,-7 0-5,-3 2-5,-2 0-3,-6 2 0,-2 0-2,-3 0-4,-2 0 50,0 0-23,0 0-3,0 0-23,0 0-3,0 0-13,2 0-58,9-4-37,-4 2-43,2-2-426</inkml:trace>
          <inkml:trace contextRef="#ctx0" brushRef="#br1" timeOffset="475376.2918">13247 5420 316,'0'0'153,"0"0"-87,0 0 2,0 0 21,0 0-30,0 0-8,0 0-5,-2 0 5,2 0 4,0 0-6,0 0-10,0 0 14,0 0-21,0 0 7,0 0 3,0 0-1,0 0 2,0 0-5,0 0-16,0 0 15,0 0-36,0 0 8,0 0 11,0 0-5,0 0-2,0 0-12,0 0 14,0 0 30,0 0-29,0 0-2,0 0 4,0 0-9,-5 0-2,3 0 7,0 3-14,0 1 19,2 0-19,0-1 1,0-2 13,-2 3-14,0-2 9,-3 2-5,2-2 4,1 3 5,0-1-12,2-3 0,-2 2 12,-3 0-13,3 1 6,0 0-6,0 3 0,-2-1 16,-3-1-16,4-1 0,1 0 9,-5 1-7,3-1-1,2 1-1,0 0 1,-5 0 7,5-1-8,0 0-1,-1 3 1,-4-5 0,5 2 1,0 0-1,0 0 1,2 0 11,-7 0-12,5-1 0,-2 4 2,4-3 8,-5 0-1,0 2-9,1-2 0,2 2 14,0 0-14,-3-2 1,3 0 4,0-2-5,0 0 0,2 0-1,-2 2 1,-4 0 5,4 2-5,0 0-1,0 0 1,0-2 1,0 2 0,-3-4-1,3 2 3,0 2 19,0-2-21,0 2-1,-6 0 10,6-2-8,0 2 9,0-2-10,0 0-1,-3 2 14,3-2-13,0 2-1,0-2 7,0 2 2,-3 0 1,0 0-10,3 0 1,0-2 11,0 0-12,-3 2 0,3-2 6,0 0-5,2 2 18,-4-2-18,-1 3-1,3-2 9,-1 1-4,1 1-4,0-2-1,-3 1 2,3 1 8,2-4-10,-2 3 0,0 0 16,2-2-16,-2 2 0,0 2 0,-3-1 6,3 0 5,0 1-11,-1-1 1,3 0 22,-2 0-23,-3-1 1,5-2 0,-2 1 8,2 2 6,0-1-15,-2-2 1,2 2 15,0 0-15,-2 1 0,2 2 8,-2-1 6,0 2-2,-3 0-11,3-2 5,0 2 6,0-2-13,2 2 0,0-4 2,0 2-2,0-4 19,0 2-19,0-2-2,0 0 2,0 0 5,0 2-5,0 0 0,0 0 0,0 0 16,0 0-16,0-2 0,0 2 8,0-2-8,0 0 1,0 2 8,0-2-8,0 2 16,0 0-17,0 2 1,0 0 5,0 0-6,0 2 1,0 0 0,0-2 7,0 0 1,0 1-9,0-2 0,2 0 4,0 1-3,-2-1-1,2 1 7,3 2-6,-3 1 15,0 0-16,-2 2 0,2-4 9,2 4-9,3-1 1,-4-2 0,1 2 0,3-2 12,-5 0-13,2 2 0,3-2 10,-3 0-9,1 2 1,4 0 8,-7-2-9,7 2 19,-7-2-20,2 2 0,6-2 7,-8 2-6,7 0 5,-5-2-6,2 0 1,2 2 12,3-2-13,-7 0 0,8-2 1,-8 0 0,7 0 1,-7-1-2,6-2 1,-8 1 13,2 1-14,3-2 0,-5 4 3,4-1-3,1-1 1,-2 4 1,6-1 4,-7-2 4,5 2-10,-7-5-1,8 2 0,-8-5 2,0 2-1,-2-4 0,2 0 0,-2 0 15,2 0-15,-2 0 0,0 0 5,0 0-4,0 0 10,0 0-11,0 0 0,0 0 6,0 0-6,0 0-3,0 0-3,0 0-8,0 0-57,0 0-104,0-10-165,-4 2-408</inkml:trace>
        </inkml:traceGroup>
        <inkml:traceGroup>
          <inkml:annotationXML>
            <emma:emma xmlns:emma="http://www.w3.org/2003/04/emma" version="1.0">
              <emma:interpretation id="{728EEEF8-4B86-47DE-BC53-F4BE20B29A9A}" emma:medium="tactile" emma:mode="ink">
                <msink:context xmlns:msink="http://schemas.microsoft.com/ink/2010/main" type="inkWord" rotatedBoundingBox="20559,11059 22049,11054 22053,12036 20563,12041"/>
              </emma:interpretation>
              <emma:one-of disjunction-type="recognition" id="oneOf31">
                <emma:interpretation id="interp155" emma:lang="de-DE" emma:confidence="0">
                  <emma:literal>„Z)</emma:literal>
                </emma:interpretation>
                <emma:interpretation id="interp156" emma:lang="de-DE" emma:confidence="0">
                  <emma:literal>Y,Z)</emma:literal>
                </emma:interpretation>
                <emma:interpretation id="interp157" emma:lang="de-DE" emma:confidence="0">
                  <emma:literal>y,Z)</emma:literal>
                </emma:interpretation>
                <emma:interpretation id="interp158" emma:lang="de-DE" emma:confidence="0">
                  <emma:literal>„Z</emma:literal>
                </emma:interpretation>
                <emma:interpretation id="interp159" emma:lang="de-DE" emma:confidence="0">
                  <emma:literal>4,2)</emma:literal>
                </emma:interpretation>
              </emma:one-of>
            </emma:emma>
          </inkml:annotationXML>
          <inkml:trace contextRef="#ctx0" brushRef="#br1" timeOffset="469404.7478">17080 5918 929,'0'0'337,"0"0"-265,0 0-39,0 0 18,0 0 10,0 0-7,0 0-9,64 101-19,-49-81-24,1-4 21,-3 0-23,-1-4-16,-1 0-23,0-2-41,-2-2-40,2-2-92,0-2-168</inkml:trace>
          <inkml:trace contextRef="#ctx0" brushRef="#br1" timeOffset="469835.0523">17471 5838 1151,'0'0'162,"0"0"-133,0 0 19,0 0 20,0 0-8,-46 129 1,28-93-2,-2 2-25,0 0 2,-3 0 14,4-6-14,-6 4-11,5-4-19,5-3-6,-6-1 0,6-5-64,1 4-101,3-7-109,5-6-323</inkml:trace>
          <inkml:trace contextRef="#ctx0" brushRef="#br1" timeOffset="470273.3657">17568 6149 497,'0'0'727,"0"0"-709,0 0 16,0 0 47,0 0 3,0 0-20,0 0-26,-21 98-22,13-77 7,0-3-23,2-4-25,4-3-47,-3-2-158,5-7-380</inkml:trace>
          <inkml:trace contextRef="#ctx0" brushRef="#br1" timeOffset="470727.6844">17924 5788 905,'0'0'337,"0"0"-319,0 0-18,0 0 11,0 0-6,0 0-4,0 0-2,76-11-29,-61 11 11,-4 1 2,3 7 9,-8 1 7,1 0 2,-5 1-1,0 3 69,-2-2 5,0 1-23,0 1-3,0 1-7,0-1 17,-4 4-9,-9 1-21,-1 0 26,-1 0-13,-8 2-14,4 0 10,-4 0-17,3 0 5,3-2-16,-2 0-3,9-2 29,-2-2-35,5-2 8,5-4-8,0 0-9,2-2 0,0-2-22,0 0-26,11 2-5,3 0 12,5-2 28,4 1 0,4-4-8,2-1-43,0 0-45,4 0-44,-4-4-97,-4-4-53</inkml:trace>
          <inkml:trace contextRef="#ctx0" brushRef="#br1" timeOffset="471181.007">17875 6009 1403,'0'0'106,"0"0"-84,0 0-7,0 0-5,0 0-10,0 0 0,136 2-70,-94-2-173,-9-4-462</inkml:trace>
          <inkml:trace contextRef="#ctx0" brushRef="#br1" timeOffset="471616.3155">18528 5532 1174,'0'0'168,"0"0"-167,0 0 70,0 0 31,11 132-3,3-84 51,-8 8-11,3 0-32,-7 1 16,-2-2 9,0-4-14,0-1 2,-15-4-44,-14 0-27,-14 2 8,-13 3-32,-13-1-25,-6 0-26,-8-2-64,-21 10-109,17-12-180,8-10-369</inkml:trace>
        </inkml:traceGroup>
      </inkml:traceGroup>
    </inkml:traceGroup>
    <inkml:traceGroup>
      <inkml:annotationXML>
        <emma:emma xmlns:emma="http://www.w3.org/2003/04/emma" version="1.0">
          <emma:interpretation id="{0CA719EE-493F-4058-B470-75AC7E7B8482}" emma:medium="tactile" emma:mode="ink">
            <msink:context xmlns:msink="http://schemas.microsoft.com/ink/2010/main" type="paragraph" rotatedBoundingBox="2305,12485 20273,12739 20255,14013 2287,13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82FEAF-CC45-494B-A591-F6DF26C3C444}" emma:medium="tactile" emma:mode="ink">
              <msink:context xmlns:msink="http://schemas.microsoft.com/ink/2010/main" type="line" rotatedBoundingBox="2305,12485 20273,12739 20255,14013 2287,13759"/>
            </emma:interpretation>
          </emma:emma>
        </inkml:annotationXML>
        <inkml:traceGroup>
          <inkml:annotationXML>
            <emma:emma xmlns:emma="http://www.w3.org/2003/04/emma" version="1.0">
              <emma:interpretation id="{93853E8D-3BDE-41B7-84A3-B8C946773529}" emma:medium="tactile" emma:mode="ink">
                <msink:context xmlns:msink="http://schemas.microsoft.com/ink/2010/main" type="inkWord" rotatedBoundingBox="2302,12683 5062,12722 5050,13550 2290,13511"/>
              </emma:interpretation>
              <emma:one-of disjunction-type="recognition" id="oneOf32">
                <emma:interpretation id="interp160" emma:lang="de-DE" emma:confidence="0">
                  <emma:literal>Fauch</emma:literal>
                </emma:interpretation>
                <emma:interpretation id="interp161" emma:lang="de-DE" emma:confidence="0">
                  <emma:literal># auch</emma:literal>
                </emma:interpretation>
                <emma:interpretation id="interp162" emma:lang="de-DE" emma:confidence="0">
                  <emma:literal>= auch</emma:literal>
                </emma:interpretation>
                <emma:interpretation id="interp163" emma:lang="de-DE" emma:confidence="0">
                  <emma:literal>A auch</emma:literal>
                </emma:interpretation>
                <emma:interpretation id="interp164" emma:lang="de-DE" emma:confidence="0">
                  <emma:literal>* auch</emma:literal>
                </emma:interpretation>
              </emma:one-of>
            </emma:emma>
          </inkml:annotationXML>
          <inkml:trace contextRef="#ctx0" brushRef="#br0" timeOffset="501081.2529">-1184 7551 170,'0'0'536,"0"0"-484,0 0 21,0 0 83,0 0-47,0 0-31,20 0 22,-16 0-26,-1 0-9,-1 0-4,5 0-6,-1-1 18,1-2-25,2 2 0,0-2 6,2 2-22,3-1-10,3 2 0,3-3-7,3 3 14,-2-1-29,6-2 0,2 2 4,0-2-4,0 2 1,0 1-1,-2 0 1,-2 0 17,-6 0-18,6 0-3,-2 0 3,-4 5 0,-1 2 0,-2-1 8,-1-1-6,-2-1 4,1-1-6,-3-1-14,-7 0 1,4-2-44,-6 2-70,-2-1-61,0 3-131,-2 1-253</inkml:trace>
          <inkml:trace contextRef="#ctx0" brushRef="#br0" timeOffset="501705.0898">-1177 7812 502,'0'0'82,"0"0"-31,0 0 46,0 0 8,0 0-10,0 0 18,0 0-29,13-4 0,-11 4 9,3 0-24,-3 0-5,9 0-9,2 0-11,3 0 14,7 0-39,-2 0-6,6 0 5,2 0-11,2 0 6,-2 0-13,7 0 6,-5 0-8,0 0 2,0 0 0,-2 0 1,-2 0-1,-2 0 1,-5 0-2,0 0 2,-6 0-2,-6 0 1,-1 2-3,-3-2 2,-4 0 1,0 2-10,0-2-9,0 2-45,0-2-46,0 0-89,0 0-144,0 0-234</inkml:trace>
          <inkml:trace contextRef="#ctx0" brushRef="#br0" timeOffset="502463.5667">-781 7449 535,'0'0'319,"0"0"-247,0 0 42,0 0 56,0 0-44,0 0-71,0 0-10,0-2-6,0 2-4,7 0-2,4 0 36,-2 0-36,6 6 2,4 5-3,0 0 2,-1 3-4,7 2-22,0 1-8,-2-2 37,4-1-37,2 3 0,-4-2 10,2 0-4,-2 1-6,-2-2 22,0-2-20,-5 0 26,-3 0-26,-1-2-2,-1 0 25,-2 0-15,-4-2-8,4-2-2,-9 0 0,5-2 7,-3 0-7,-1-2 0,-3-2 7,0 0-1,0 2 17,0-2-1,0 0-10,0 0 27,0 2-39,0 0 1,-14 6 42,1 0-2,-3 6 3,-3 0-8,-4 4-13,1 0 26,-5 2-21,2 0 8,-1 2-1,4-1-7,-1-2-1,6 2-27,3-6 1,3-1-3,5 1 2,-2-7-6,6 0-4,2-4-42,0-4-59,0 0-91,0 0-92,-2 0-244</inkml:trace>
          <inkml:trace contextRef="#ctx0" brushRef="#br0" timeOffset="505796.6554">271 7688 580,'0'0'157,"0"0"-114,0 0 83,0 0-28,0 0-34,0 0 5,2-8-4,-2 8-2,0 0-7,0-2-11,0 2 35,0 0-34,0-2-1,0 2-2,0 0-1,0-2-3,0 0-13,0 0-15,-4 0 25,-3 0-17,7-2-9,-7 2 8,0 0 1,5 0 14,-4 0-33,-1 0 1,3 2 27,-1-2-28,-2 0 0,3 0 6,-5 2-4,5-2 5,-1 2-7,-2-2 0,1 2-1,-1-2 1,-1 2 0,0 0 3,-3 0 3,5 0 0,-4 0-6,2 0 0,-1 0 10,-3 0-9,4 0 0,-1 0 5,-2 0 4,2 2-8,0 2-2,0 0 0,0 0 6,0 2-6,-2 2 2,5 0-1,-4 2 0,2 0 12,1 2-13,1-2 0,0 2-8,4 0 8,0-2 0,2 2-2,0 2 2,0 0-5,0 0 5,0 2 0,2-2 13,8 0-13,-4-2-10,7 1 8,3-6 2,-3 1-7,3-4-6,4-1-14,-2-3 4,-1 0-24,4 0-9,-3 0 29,-3-7 11,-1-3 15,-3-2 1,-3 1 0,4-4-1,-3-1-1,-1 0-11,-3-2 0,2-2-9,-5 0 21,-2 0-27,0 2-4,0 0 32,0 4-1,0 4-1,0 0 2,0 4 0,0 0 14,0 0-14,0 2 0,0 2 3,0 0-3,0 2-1,0 0-1,0 0 1,0 0-7,0 0-6,-2 6-23,-3 4 37,3 4 16,-3 2 7,1 2 9,2 2-22,0-2 15,2 2-7,0-2-12,0-2 7,0 0-13,0 0-7,0-1 7,0-1 0,8 0 5,6-2-5,-1-2-16,3-2 16,-3-5-10,8 1-15,-6-4-7,1 0-30,1 0 27,1-7 23,3-8 12,-2-3 0,4-2-8,-3-2-5,2-1-11,-2 0-7,-2-3 14,-3 2-14,4 2-2,-11 0 20,1 4-5,-5 2 9,-2 4 9,-2 2 7,0 4 34,0 4-18,0 0 2,0 2-3,0 0-21,0 0-1,-2 0-22,-2 0 14,-3 6 8,3 8 1,-2 2 15,-2 4 29,2 0-11,-1 2 7,5 0-22,-2 0 9,4-2 14,0-2-28,0 0-7,0 0-6,0-1 11,0-2-12,6 0 0,7-5 9,3-1-22,5-3 6,-2-3-37,4-3 11,1 0-26,-2 0 17,-2-9 32,5-4 10,-8-1 4,-1-4-4,-1 0-14,-1 0 11,-1-3-4,1 1 5,-5 0-5,-3 0 6,2 2-12,-4 0 13,-2 2-16,-2 4 16,0 2 12,0 4-12,0 4 9,0 2-8,0 0 4,0 0-5,0 0-14,0 0 14,0 0 5,0 6 14,-2 4 7,-2 2 8,-4 2 7,8 2-11,-2 2 1,2 2 15,0 0-6,0 2-13,0-2-6,0 0-15,2-2 22,10 0-28,-3-6 0,-1 1-1,2-6-5,-4-3-38,5-1-30,-2-3-112,5 0-38,-6 0-68,6-9-478</inkml:trace>
          <inkml:trace contextRef="#ctx0" brushRef="#br0" timeOffset="506367.0605">1269 7684 570,'0'0'139,"0"0"-89,0 0 144,0 0-28,0 0-62,0 0 13,0 0-19,-27-44-52,18 42 15,-4 0-24,-1 0 9,6 2-34,-7 0 10,-4 0-3,3 0-6,1 6 1,-5 4 2,-2 4-14,4 2 23,-7 4-24,8-2 12,-1 2 4,3 0-8,3 0 4,3 1-11,7-3-2,2 0 0,0-3 0,0 2 0,11-4-11,7 0-11,4-6-30,2-3-33,8-4-69,-1 0 57,12-1-55,-8-13-51,-6 0-81</inkml:trace>
          <inkml:trace contextRef="#ctx0" brushRef="#br0" timeOffset="507208.1626">1198 7194 222,'0'0'570,"0"0"-512,0 0-22,0 0 122,0 0-41,0 0-17,-11 135 8,11-99-28,0 0-1,0 2-37,4-2-7,-2 0 16,5 0-26,-1 0-11,-1 3-5,0 1 3,-1 0 9,3-2-1,-3 0-19,0-2 23,3-1-17,-4-5-7,1-5 1,-4 0 6,7-7 12,-5-4-19,0-2 0,0-2-15,-2-2 12,2-4-4,-2-2-5,0-2 2,0 0 10,0 0-24,5 0-25,-5-8 40,2-4 9,-2-7-1,2 0 0,3-3-10,0-2 9,-1 2-25,0 1 8,7 1 13,-1 2-4,-2 2-5,1 4 14,3 0-4,-4 0 4,3 4 1,1 0 0,-1 2-10,-1 0 10,4 2-11,-1 2 11,1-2 0,1 2 7,-1 0-7,-3 2 0,0 0 0,-4 0 15,2 0-8,-5 6 5,5 4 11,-2 2 2,0-2-9,-1 2-6,1-2 28,-3 0-32,0 2 10,-4-2 12,0 2 10,0 1 4,0 1-14,0-1-11,0 4 32,0 1-26,0-3 1,0 2-7,0-3-3,0-2 0,0 0-14,0-2 0,0-2-14,0-2 12,0-2-48,0-2-39,0-2-72,10 0-63,1 0-448</inkml:trace>
        </inkml:traceGroup>
        <inkml:traceGroup>
          <inkml:annotationXML>
            <emma:emma xmlns:emma="http://www.w3.org/2003/04/emma" version="1.0">
              <emma:interpretation id="{4C6B0577-CBB4-4D5A-972A-564586155378}" emma:medium="tactile" emma:mode="ink">
                <msink:context xmlns:msink="http://schemas.microsoft.com/ink/2010/main" type="inkWord" rotatedBoundingBox="5590,12531 9914,12592 9898,13744 5574,13683"/>
              </emma:interpretation>
              <emma:one-of disjunction-type="recognition" id="oneOf33">
                <emma:interpretation id="interp165" emma:lang="de-DE" emma:confidence="0">
                  <emma:literal>Überdeckung</emma:literal>
                </emma:interpretation>
                <emma:interpretation id="interp166" emma:lang="de-DE" emma:confidence="0">
                  <emma:literal>Überdickung</emma:literal>
                </emma:interpretation>
                <emma:interpretation id="interp167" emma:lang="de-DE" emma:confidence="0">
                  <emma:literal>Überdenkung</emma:literal>
                </emma:interpretation>
                <emma:interpretation id="interp168" emma:lang="de-DE" emma:confidence="0">
                  <emma:literal>Überdocking</emma:literal>
                </emma:interpretation>
                <emma:interpretation id="interp169" emma:lang="de-DE" emma:confidence="0">
                  <emma:literal>Überdeckungen</emma:literal>
                </emma:interpretation>
              </emma:one-of>
            </emma:emma>
          </inkml:annotationXML>
          <inkml:trace contextRef="#ctx0" brushRef="#br0" timeOffset="508831.1763">2185 7329 555,'0'0'282,"0"0"-203,0 0 55,0 0 2,0 0-2,0 0-59,0 0-4,0-16-21,0 16-24,0 0 3,0 6-20,0 4-8,-5 6 75,-1 4-14,-4 4 6,2 2-20,-3 2-20,1 0 26,2 1-35,1-1 0,1 2 2,-1-1 1,4 2-14,1 1 0,0-2-7,2 2 22,0-4-23,0 0-8,0-2 8,0-2 0,4-2 0,8-4-13,-6-1-7,7-6 18,1 0-21,1-5-7,1-2 11,3-4-26,-2 0-17,1 0 26,-1-13 17,8-6 18,-2-3 1,-4-5-15,-1 0-4,3-4-1,-6 1-5,1 0 2,-5 0-4,-3 0 26,4 0-17,-8-2 2,3 4 15,-3 2-7,-2 1 0,-2 7 7,0 3 1,0-2 4,0 5-4,0 0 0,0 4 0,0 0 2,0 0 6,0 4-7,0 0-1,0 2 29,0 2-16,0 0-5,0 0 11,0 0-19,0 12-17,0 6 17,-6 4 41,-3 5 33,5 0-37,-4 1-11,6 3 14,2-3-20,0 2-1,0 0-1,0-2-17,0 0 21,2-2-22,10-2 1,-3-4-1,2-2-10,0-4-16,0-2-42,14-8-75,-8-2-77,-1-2-293</inkml:trace>
          <inkml:trace contextRef="#ctx0" brushRef="#br0" timeOffset="509453.763">2203 7010 897,'0'0'136,"0"0"-100,0 0 21,0 0 6,0 0-11,0 0 37,0 0-40,0 34-10,0-20 3,2-2-13,0 0-15,7 0-14,-5-2-21,6 0 8,-2-2-48,15 0-64,-8-2-170,1-2-395</inkml:trace>
          <inkml:trace contextRef="#ctx0" brushRef="#br0" timeOffset="509917.9367">2388 7089 447,'0'0'348,"0"0"-277,0 0-26,0 0 62,0 0 16,0 0-45,0 0-17,6 21 4,-1-13-48,-5 3-5,2-1-8,2 1-4,0 0-26,8 4-104,-1-4-196,-2-1-462</inkml:trace>
          <inkml:trace contextRef="#ctx0" brushRef="#br0" timeOffset="510594.8952">2546 7067 727,'0'0'219,"0"0"-180,0 0 29,0 0 34,0 0-39,-12 105-8,12-69-14,0 7-24,0 3 40,0 2-19,0 2 1,0-2-4,0-2-2,0-3 12,0-3-38,0-4 2,0-4 0,0-6-9,0-2 1,0-8 0,0-4 8,0-4-8,0-4-1,0-2 0,0-2-15,0 0 15,0 0-16,0-2 16,0-10-32,0-4 5,0-2 12,0 0-11,8-2 17,-2 2-4,3 0-4,-1 0 4,6 2-2,-1 4-1,8-1 0,-3 5-8,-1 2 23,1 2-14,2 3 15,-2 1 0,-1 0 0,-1 0 10,0 0-9,-3 10 0,0 2 29,1 2-22,-3 0 3,-7 2 4,4 0 1,-6 0 24,0 0-19,-2 0 11,0 2 17,0-2-11,-4-2-6,-6 0 3,-3-2-10,-1 0 17,-1-4-29,-1-2-4,-3 0 7,-2-4-16,-1-2 0,-2 0-1,-3 0-19,5 0 14,-1-6-31,6-2-36,1 0-14,7 2-7,7-2-88,2 2-83,0 2-401</inkml:trace>
          <inkml:trace contextRef="#ctx0" brushRef="#br0" timeOffset="511614.9121">3076 7696 435,'0'0'42,"0"0"-19,0 0 18,0 0-14,0 0-10,116 0 15,-99-8-19,-1 0-12,-5-4 17,1 2 7,-10-4 4,-2 0 18,0 0-6,0-2 35,-4 2 17,-12 0-14,-5 4-22,6-1-7,-5 7 11,-3 3-10,-3 1-19,2 0 26,-1 5-44,0 12 2,4 2 6,-2 6-3,9 1-2,6 2-5,1 0-5,7 2 0,0 0 18,0-2-12,9 0-12,7-3-1,3-3-23,4-4 7,-1-7-39,5-4 1,2-6-47,-3-1-34,-1 0 24,2-5 33,-5-9-15,-2-1 21,-2 1 29,-5 3 43,1 0 10,-8 4 56,3 0 40,-4 5-8,2 2-33,-3 0-38,0 0-21,-2 0 78,7 9-4,-4 4-22,6 1-8,-2 2-13,-1 3 35,4-1-28,-3-3-38,-1-1 21,2-3-26,-6-4 0,5-3 13,-7-1-14,-2-3-1,0 0 1,0-3 0,0-10 27,0-4-27,0-4-6,-6-4 5,-5-1-10,-1-3 1,-1-2-24,-3 1-2,1 2 35,-1 6-37,1 4 38,1 4 11,5 6 31,3 2-42,4 2 94,2 2-65,0 0-29,0 2-1,2 0-41,11 0 42,5 0 1,-1 0 11,6 0-12,-3 0 1,5 4 18,-4 0-19,2 0-40,-5 0-29,2 0-49,-2 0-91,-5 0-81,-6-2-45</inkml:trace>
          <inkml:trace contextRef="#ctx0" brushRef="#br0" timeOffset="512432.8745">3851 7836 446,'0'0'332,"0"0"-282,0 0 27,0 0 13,0 0 34,0 0-30,0 0-43,12-104-18,-15 88 26,-10 2 18,-2 2-35,-6 2-27,1 4 50,-5 2-22,-1 4-17,-3 0-13,0 0 25,-2 6-21,4 10 5,5 2-13,-1 4 30,8 2-39,1 2 0,12 0 0,2 2 14,0-2-14,0-2-13,18-2-17,3-4 5,0-4-50,8-6-26,-2-5 15,0-3-7,0 0 13,0-18 12,-6-4-24,-5-4 37,3-5 20,-9-3 23,1-4 12,-4-4 9,0-4 11,-5-2-20,-2-2 0,0 0 0,0 1-6,0 5 6,0 6 10,0 8 32,0 8 28,0 6 3,-2 6-23,0 6 28,0 4-29,-1 0-18,3 0-31,0 0-7,0 10 7,0 6 8,0 8 12,0 6 52,0 4-30,3 2 22,-1 3 0,0 1-4,0 0-12,-2 2 0,0-4-29,0 0 22,0-2-23,0-2-3,0-6-4,0-2 4,0-6-12,0-5-3,0-4 0,0-4-12,0-6-43,2-1-77,5 0-98,-1-5-168</inkml:trace>
          <inkml:trace contextRef="#ctx0" brushRef="#br0" timeOffset="512983.0653">4165 7844 937,'0'0'110,"0"0"-86,0 0-15,0 0 59,0 0-16,0 0 9,0 0-28,58-2-13,-44 0-5,1 1-14,1-6 0,-3 1 27,1-2-28,-1-2-13,0-2 12,-3-2-1,-6 0-14,-2 0-5,-2-2 21,0 4 7,0-2 29,-13 4-5,-3 0 12,3 2 17,-7 4 15,-3 2-27,4 2-10,-6 0 29,-2 0-39,0 12 1,3 4 11,2 2-16,2 2 19,4 2-33,7 2 2,5 0 35,4 1-23,0-4-24,0-1-6,13-3-19,5-3-3,2-8-57,6-5-75,21-1-8,-5-6-180,-1-6-776</inkml:trace>
          <inkml:trace contextRef="#ctx0" brushRef="#br0" timeOffset="513455.5297">4725 7734 808,'0'0'186,"0"0"-148,0 0 187,0 0-68,0 0-51,0 0 9,0 0-51,-58-60 18,40 58-38,-7 2-15,-4 0 18,-2 0-28,0 14-18,0 2 31,2 2-16,5 2-1,1 0 7,7 0-16,10 0 14,-1 2-11,7-2-9,0-2 0,7 1-1,13-4-27,7-1-14,4-4-42,11-6-15,0-1-62,28-3-19,-12-4-145,-12-10-300</inkml:trace>
          <inkml:trace contextRef="#ctx0" brushRef="#br0" timeOffset="513958.5062">4769 7211 871,'0'0'115,"0"0"-115,0 0 79,0 0 34,0 0-36,-24 140 27,19-94-8,3 2-17,-2 0-2,-5 1-32,6-4 1,-1 0 7,-5-3-28,7-2-9,-2-2 0,-1-2-16,3-4 21,2-2-21,0-4 0,0-5 5,0-7 4,0-4-9,0-5-7,0-2-9,0-3 16,0 0-26,0 0-40,2 0 60,9-7-3,2-7 9,3-1 3,-1-2 4,8-2 10,-3-2-17,3-1 0,-2 2-6,6 0 2,-4 2-16,-3 4 1,-5 4-13,1 2 20,-3 2-52,0 0-9,-3 0 9,-4 2-16,3 2-37,-5-2-29,-4 2-90,0 0 15,0 2-383</inkml:trace>
          <inkml:trace contextRef="#ctx0" brushRef="#br0" timeOffset="514431.3583">4883 7788 942,'0'0'175,"0"0"-126,0 0 92,0 0-24,0 0-18,0 0-45,0 0-12,29 87-9,-20-73 11,-3-3-31,3 1-12,-4-2 9,4-2-10,-3-1-44,5-4-58,16-3-98,-4 0-161,-1 0-13</inkml:trace>
          <inkml:trace contextRef="#ctx0" brushRef="#br0" timeOffset="514813.709">5204 7562 854,'0'0'188,"0"0"-139,0 0 45,0 0 28,0 0-51,0 0-5,-38 130 0,38-96-18,0 0-32,0-4 33,0 0-23,0-4-15,0-4 3,4-5-12,7-4-2,-1-3-15,-2-3-21,5-5-27,3-2-20,5 0 35,-4-2 22,-1-10 6,-1-5 1,6-2 12,-6-4 7,-1-3 16,-1 2 6,-5-2 9,4 6 4,-10 4-3,0 4 21,-2 6-13,0 4-15,0 2 26,0 0-38,0 0-4,-2 14-9,-2 2 25,-6 6 20,6-2-22,0 2-2,-1 0 34,3-1-27,2-3-10,0-5-9,0 0-8,2-8-1,11 0-34,3-5-52,7 0 20,4 0-58,17-5-24,-4-7-264,-7 1-378</inkml:trace>
          <inkml:trace contextRef="#ctx0" brushRef="#br0" timeOffset="515431.1829">5582 7752 413,'0'0'526,"0"0"-447,0 0 41,0 0-17,0 0-44,0 0 15,0 0-27,-6 115-17,6-96 1,0-1-12,0 0 13,0-3-31,0-5 6,0-2 23,0-2-28,0-5-3,0 2 1,0-3-1,0 0-27,2 0-50,2-4-1,4-9-54,-2-6 27,3-3 15,-3-3-55,8 0 65,-1 0 81,-1 1 9,-6 4 62,5 6 47,-2 4 8,-2 2-32,2 4-58,-3 2-31,6 2-5,1 0-26,0 0-19,1 0 6,-1 0-4,3 6 33,-3 4 10,1 0 0,-1 2 102,-5 0-51,2 0-2,-8 0 63,-2 3-52,0-4-2,0 3 13,0-2-13,0 2 7,-2-1-38,-8-4-11,6 0 5,-5-4-21,5-2-35,2 1-32,2-4-50,-2 0-69,2 2-222</inkml:trace>
          <inkml:trace contextRef="#ctx0" brushRef="#br0" timeOffset="516363.1258">6184 7824 152,'0'0'1241,"0"0"-1178,0 0 28,0 0 66,0 0-60,0 0-21,0 0-19,-22-96-13,11 88-38,-5 4-6,-6 2 8,-5 2-2,-4 0 3,0 6-9,-2 10 0,4 4-1,6 4 1,10 0-10,6 0 10,7 2 0,0-1 0,16-1-4,11-2-39,4-4 4,2-6-62,5-6-32,-5-6 2,3 0-20,-7-8-20,-9-12-116,3-5 13,-13-1-38,1 1 45,-11-2 267,0 3 188,0 4 212,0 4-90,-6 6-48,-5 2-117,-1 4-48,6 4-39,-3 0-16,7 0-31,-8 10-11,8 8-6,0 5-12,2 0 18,0 5 21,0 1-19,0-4 8,0 4-9,10-5 15,-4-1 18,5 0-33,3 1-1,1 0 20,3 4 5,7-2 52,-6 0-46,6 0-15,-7-4 10,-3-6-26,-4-4-2,-6-4-7,-5-4-5,0-4 3,0 0 11,-9 0 1,-13 0 45,-5 0-36,-2 0 3,-2 0 22,2-2-19,-2-1-7,0-4-9,2-3-9,2-2 8,2-4-32,10 0-11,1 0 35,14 0-9,0 2-5,0 4-9,12 0 32,7 2 2,10 0-2,7 2 0,-3 2 28,8-2-3,-8 2-9,5 0-9,-7-2-7,-2 2 17,-6-2-17,-6-2 0,-5 0 11,-4-2-10,1 0 13,-7 0 7,2 0-5,2 0 0,-6 0-16,0-1-50,0 0-70,0 0-129,-12 4-767</inkml:trace>
        </inkml:traceGroup>
        <inkml:traceGroup>
          <inkml:annotationXML>
            <emma:emma xmlns:emma="http://www.w3.org/2003/04/emma" version="1.0">
              <emma:interpretation id="{7757502B-EBD3-42D7-ABDF-A88B8838FD3C}" emma:medium="tactile" emma:mode="ink">
                <msink:context xmlns:msink="http://schemas.microsoft.com/ink/2010/main" type="inkWord" rotatedBoundingBox="10468,13193 11695,13210 11690,13572 10463,13555"/>
              </emma:interpretation>
              <emma:one-of disjunction-type="recognition" id="oneOf34">
                <emma:interpretation id="interp170" emma:lang="de-DE" emma:confidence="0">
                  <emma:literal>am</emma:literal>
                </emma:interpretation>
                <emma:interpretation id="interp171" emma:lang="de-DE" emma:confidence="0">
                  <emma:literal>arm</emma:literal>
                </emma:interpretation>
                <emma:interpretation id="interp172" emma:lang="de-DE" emma:confidence="0">
                  <emma:literal>ahm</emma:literal>
                </emma:interpretation>
                <emma:interpretation id="interp173" emma:lang="de-DE" emma:confidence="0">
                  <emma:literal>alm</emma:literal>
                </emma:interpretation>
                <emma:interpretation id="interp174" emma:lang="de-DE" emma:confidence="0">
                  <emma:literal>amen</emma:literal>
                </emma:interpretation>
              </emma:one-of>
            </emma:emma>
          </inkml:annotationXML>
          <inkml:trace contextRef="#ctx0" brushRef="#br0" timeOffset="540125.8774">7269 7734 582,'0'0'223,"0"0"-149,0 0 4,0 0 56,0 0-48,0 0-40,0 0 28,0 2 0,0-2-4,0 0-8,0 0-21,0 0 42,0 0-40,0 0-8,-2 0 8,-5 0-16,3 0-18,0 0-9,-6 0 10,4 0-1,-3 0-9,-3 0-3,4 0 3,-3 0 1,-3-2-1,1 0-1,-1 2 1,3-2-11,3 2 11,-4 0-15,1 0 14,-4 0 1,3 4-2,4 4 1,-1 0 1,-5 2 4,8 0-4,-5 4 0,-1 2 3,-1 1-2,7 2 0,-4 3-1,1 0 1,7 2 2,0 1-3,2-1-13,0 0-1,2-4-15,9-4-1,5-4-11,-1-6-20,6-4 48,-1-2-33,-3 0-13,6-8 18,-3-8 14,2-2-4,-4-2-1,-1 0 22,-1 2 9,3-3 1,-9 3-16,-1 0 15,3-1-5,-8-2-1,-2-1 1,5 0 6,-7 0-7,0 0 7,0 4-1,0 4 1,0 4 1,0 2 15,0 4-4,0 0-5,0 0 41,0 0-35,0 2-12,0-2 12,0 2 5,-5 2 12,5 0 5,0 0-6,0 0 32,0 0-43,0 0-17,0 6-2,0 6 2,0 4 10,0 2-1,0 2-8,0 0 30,9-2-32,0-2 0,-2-4 0,0 0 0,-1 0 0,5-2-15,3-2-31,-1 0 18,5-2-60,-3-2-33,10 0-44,-7-1-82,-3-2-85</inkml:trace>
          <inkml:trace contextRef="#ctx0" brushRef="#br0" timeOffset="541229.0172">7474 7678 664,'0'0'101,"0"0"-20,0 0 34,0 0-38,9 110-29,2-86-24,-2 0-5,4 0-19,1-2 0,-3-1 4,2-3-4,-3-4-1,-4-5-16,-4 0 11,-2-5 4,2-3-11,-2-1 13,0 0 10,0 0-9,0-1-2,0-12-17,0-1 5,0-4 13,0-4-25,0 0 18,0-2-6,0 0 13,9 3 0,1 0 0,-4 3 1,-2 4-2,5 0 1,3 4 0,-6 2 4,5 2-4,1 2-9,-1 2 7,-5 2 2,8 0 0,-5 0 3,-3 0-3,8 4 42,-5 8-23,-3 4 2,5 0 21,-4 4-16,2 0 21,0 0-33,-3-2-2,-3 3 27,4-6-27,-3 1-11,-4-2 7,2 0 4,0-1 9,-2-4-21,5 0 1,-5-4 14,0-1-15,0-4-10,0 0 2,0 0-27,2 0-51,-2-11 1,0-8 17,2-1 65,0-2-1,-2-1 4,5 2 9,2 6-8,-5 0 7,7 5-8,-5 2 0,0 2 7,8-2-7,-8 4 1,7-4 0,3 2 0,-1 0 0,1 0-1,1 2 2,-1-2 1,1 2-3,1 2 0,-3 0 1,-4 2 8,-5 0 25,1 0 4,0 0 17,-3 0 23,0 8-18,0 4 6,-2 0 7,0 2-32,0 0 23,0 3-35,0-2-7,0 3 21,0 3-18,2-3 1,-2 1-2,0-1-10,0 0 36,5-4-50,-3 1 7,0-8 2,2 0-9,8-5-35,1-2-12,5 0-26,9 0-42,19-27-71,-3 1-83,-5 1-232</inkml:trace>
        </inkml:traceGroup>
        <inkml:traceGroup>
          <inkml:annotationXML>
            <emma:emma xmlns:emma="http://www.w3.org/2003/04/emma" version="1.0">
              <emma:interpretation id="{F49FC0A0-EA77-4B22-A6A1-96128B0976A0}" emma:medium="tactile" emma:mode="ink">
                <msink:context xmlns:msink="http://schemas.microsoft.com/ink/2010/main" type="inkWord" rotatedBoundingBox="12310,12756 15575,12802 15561,13807 12295,13761"/>
              </emma:interpretation>
              <emma:one-of disjunction-type="recognition" id="oneOf35">
                <emma:interpretation id="interp175" emma:lang="de-DE" emma:confidence="0">
                  <emma:literal>Äquator</emma:literal>
                </emma:interpretation>
                <emma:interpretation id="interp176" emma:lang="de-DE" emma:confidence="0">
                  <emma:literal>Äquatorr</emma:literal>
                </emma:interpretation>
                <emma:interpretation id="interp177" emma:lang="de-DE" emma:confidence="0">
                  <emma:literal>Äofuator</emma:literal>
                </emma:interpretation>
                <emma:interpretation id="interp178" emma:lang="de-DE" emma:confidence="0">
                  <emma:literal>Äcfuator</emma:literal>
                </emma:interpretation>
                <emma:interpretation id="interp179" emma:lang="de-DE" emma:confidence="0">
                  <emma:literal>Ä0fuator</emma:literal>
                </emma:interpretation>
              </emma:one-of>
            </emma:emma>
          </inkml:annotationXML>
          <inkml:trace contextRef="#ctx0" brushRef="#br0" timeOffset="520855.8134">8829 7233 975,'0'0'359,"0"0"-291,0 0-46,0 0-22,0 0-28,0 0 8,0 0 20,23 12 11,-15 2-11,17 4-75,-10-2-98,1-4-216</inkml:trace>
          <inkml:trace contextRef="#ctx0" brushRef="#br0" timeOffset="520374.0109">8840 7940 1365,'0'0'76,"0"0"-59,0 0-17,0 0 52,0 0 12,127-1-3,-78-5-30,7-1-17,-10 3-13,-1 0-2,-7 1-26,-5-5-83,-8 1-89,-8 0-376</inkml:trace>
          <inkml:trace contextRef="#ctx0" brushRef="#br0" timeOffset="519904.6774">8909 8069 814,'0'0'210,"0"0"-141,0 0-34,0 0-7,0 0 18,0 0-14,0 0 14,45-132-18,-32 95-21,1-3 25,-4-3-23,4-6-8,4-1 12,-8 0-7,4 4-6,-3 10 12,-7 5-12,-4 9 48,0 7-3,0 4 1,0 5 17,0 5-18,0 1-19,0 0-26,0 0-3,0 0 3,0 7 1,6 11 0,-2 3 21,9 5 7,-2 4 6,3 2 7,1 2-8,1 0 32,-1 0-40,3 0-13,3-2 3,-2 1-14,-3-4 9,1 0-11,-3-4 1,-1-3 5,-1 0-6,-1-4-12,-5-3 11,1-5-35,-2-2-34,-3-8-50,5 0-110,-7 0-158</inkml:trace>
          <inkml:trace contextRef="#ctx0" brushRef="#br0" timeOffset="520856.8024">9072 7295 916,'0'0'487,"0"0"-432,0 0 40,0 0 26,0 0-21,0 0-62,0 0-8,67 0-30,-52 6-72,7 4-85,-1 0-148,-6 2-329</inkml:trace>
          <inkml:trace contextRef="#ctx0" brushRef="#br0" timeOffset="521385.9032">9677 7774 849,'0'0'129,"0"0"-92,0 0 53,0 0 16,0 0-25,-2-116 1,-11 92-22,-3 4-22,-1 6-25,-8 4-13,-2 6 0,-6 4 17,-5 0-4,-1 18 2,0 8 2,1 6-16,14 0-1,4 4-8,13-2 0,7 1 8,0-6 10,18 0-10,11-7-28,11-7-20,3-6-55,3-9-79,-4 0-57,1-9 66,-8-14-55,-1-8 30,-12-3 3,5-20 106,-7-2 38</inkml:trace>
          <inkml:trace contextRef="#ctx0" brushRef="#br0" timeOffset="522008.0331">9571 8099 1060,'0'0'357,"0"0"-357,0 0-66,0 0 41,0 0 8,0 0-34,140-48-95,-104 32-184</inkml:trace>
          <inkml:trace contextRef="#ctx0" brushRef="#br0" timeOffset="521481.976">9756 7590 230,'0'0'513,"0"0"-290,0 0-102,0 0-21,0 0-57,0 0 49,-56 120 38,56-76-60,0 1-16,0 2-2,0 0 14,0 0-15,2-2 6,7-1-32,-4-4 14,-3 0-29,5-6-10,-7-2-1,0-4-37,0-6-40,0-5-70,0-8-9,0-9-81,-9 0-160,4 0-327</inkml:trace>
          <inkml:trace contextRef="#ctx0" brushRef="#br0" timeOffset="522226.0926">10063 7722 1030,'0'0'221,"0"0"-212,0 0 5,0 0 30,0 0 28,0 0-2,-29 106-6,27-72-13,0-2-32,2-1-8,0-5-6,0-4-4,9-6-2,1-4-14,11-8-46,-1-4-49,7 0 14,-3-16 15,3-11 24,-7 0 15,3-5 26,-6-3-7,-1 2-27,-3 0 12,-7 5 25,2 8 13,-8 10 119,0 8 47,0 2-60,-8 4-41,2 16-17,-5 6 26,5 4-10,-2 2-11,6-1-18,2-4-18,0 0 4,0-5-21,14-3-31,-1-1 6,3-3-55,1-5-42,24-4-113,-8-4-10,3 0-654</inkml:trace>
          <inkml:trace contextRef="#ctx0" brushRef="#br0" timeOffset="522705.2349">10689 7973 905,'0'0'326,"0"0"-309,0 0 22,0 0 19,0 0-23,0 0 39,0 0-6,41-80-11,-41 66-2,-12-3-36,-5 4-19,-8 0 6,-4 5-4,-2 2-2,0 6-5,-7 0 5,7 0 15,2 14-15,2 7 10,11 1-10,5 3 0,9 1 27,2 2-27,2-3 0,23-1-1,4-4-36,4-8-54,7-4-43,2-8-44,5 0-89,-7-16-27,-9-4-250</inkml:trace>
          <inkml:trace contextRef="#ctx0" brushRef="#br0" timeOffset="522765.9917">10689 7973 165,'69'-106'624,"-71"101"-441,-9 5 46,0 0-12,4 0-121,-2 6-55,7 12-32,0 0 15,2 4 32,0-1-56,2-3-5,14 0-11,-5-4-25,2-4-42,3-6-65,-3-2-179,-4-2-526</inkml:trace>
          <inkml:trace contextRef="#ctx0" brushRef="#br0" timeOffset="523733.2715">10934 7744 1056,'0'0'213,"0"0"-187,0 0-26,0 0 57,0 0-36,139 0-21,-81-4-30,-14-2-206,-2 2-636</inkml:trace>
          <inkml:trace contextRef="#ctx0" brushRef="#br0" timeOffset="523248.0648">11059 7341 1001,'0'0'100,"0"0"-16,0 0-68,0 0 98,0 0-6,0 104-1,0-64-6,0 4-37,0 3 25,-2-1-40,-11 0 4,-3-4-12,3 0 0,-1-4-11,5-2-5,5-4-23,4-5 30,0-4-32,0-2-6,4-7 6,9-4 0,10-6-30,-1-4-42,12 0-22,-1 0 46,0-13-45,3-1-50,-3-8-31,-4 4-57,-11 3-150</inkml:trace>
          <inkml:trace contextRef="#ctx0" brushRef="#br0" timeOffset="524320.4881">11574 7698 1069,'0'0'393,"0"0"-338,0 0 83,0 0-3,0 0-48,0 0-21,0 0-6,-114-50-45,81 60 26,-5 12-41,5 4 8,6 2-8,4 0 0,15 2 0,1-2 0,7-2 11,0-1-22,25-3-14,3-4-32,6-4-40,6-6-52,2-6 2,-4-2 32,-4-2-40,-5-16 56,-5-7-2,-10-3 36,-10-2 46,-4 0 19,0 2 100,-11 4-35,-7 4 32,0 6 22,-4 6-26,6 6-21,1 2-22,1 0-22,3 2 2,7 12-30,4 0 8,0 0 15,0 0-23,11-2-17,7-2-37,9-4-46,1 1-29,1-4 24,2-3 8,-4 2-37,-2-2-15,-5 0 78,-5 0 71,-1 0 3,-5 0 82,-5 0 29,-2 0-14,-2 0 1,2 0-44,-2 0-27,0 0-18,5 0-3,-3 8 10,1 6 18,1 2-3,5 4 34,-3 0-20,3 1-29,-2-6-12,2-3 0,-7-5-7,7-5-11,-7-2-66,0 0 77,1-14 10,-1-7-9,-2-4 12,0-5-11,0-5-2,-7-1-15,-6 2 15,-3 2 4,3 4-3,0 6 10,1 6 47,8 6-14,2 4 43,0 4 7,2 2-8,0 0 34,0 0-36,4 0-34,12 0-34,6 0-1,2 0 44,12 4-35,-1 0-24,4 0 0,-1-2-18,-5 0-53,-2 0-33,-2-2-39,-4 4-19,-8 0-96,-5 0-496</inkml:trace>
        </inkml:traceGroup>
        <inkml:traceGroup>
          <inkml:annotationXML>
            <emma:emma xmlns:emma="http://www.w3.org/2003/04/emma" version="1.0">
              <emma:interpretation id="{41398EA1-3AD0-4555-8563-12E709EBCBFC}" emma:medium="tactile" emma:mode="ink">
                <msink:context xmlns:msink="http://schemas.microsoft.com/ink/2010/main" type="inkWord" rotatedBoundingBox="16361,12853 20271,12909 20255,14013 16345,13958"/>
              </emma:interpretation>
              <emma:one-of disjunction-type="recognition" id="oneOf36">
                <emma:interpretation id="interp180" emma:lang="de-DE" emma:confidence="0">
                  <emma:literal>gefunden</emma:literal>
                </emma:interpretation>
                <emma:interpretation id="interp181" emma:lang="de-DE" emma:confidence="0">
                  <emma:literal>*gefunden</emma:literal>
                </emma:interpretation>
                <emma:interpretation id="interp182" emma:lang="de-DE" emma:confidence="0">
                  <emma:literal>Gefunden</emma:literal>
                </emma:interpretation>
                <emma:interpretation id="interp183" emma:lang="de-DE" emma:confidence="0">
                  <emma:literal>gef&lt;Lndaz</emma:literal>
                </emma:interpretation>
                <emma:interpretation id="interp184" emma:lang="de-DE" emma:confidence="0">
                  <emma:literal>gefLLndaz</emma:literal>
                </emma:interpretation>
              </emma:one-of>
            </emma:emma>
          </inkml:annotationXML>
          <inkml:trace contextRef="#ctx0" brushRef="#br0" timeOffset="526300.5057">13236 7853 965,'0'0'129,"0"0"-102,0 0-27,0 0 64,0 0-31,0 0 28,0 0-29,38-53 17,-38 43 38,0-2 2,0 2-18,-11-2-26,-3 0-30,-1 2 23,-10 2-21,-4 2-17,-2 2 1,-7 4 5,1 0 3,-6 2-3,3 14 0,0 4 35,9 4-34,6 0-6,7 2 18,14 0-18,4-1 5,0-4-6,4 0-37,23-7 11,2-6-62,6-7-44,6-1 52,-3-1 15,2-16 4,-9-2 14,-2-3-6,-11-1 44,-3 3-10,-4 0 8,-11 2 11,0 6 0,0 2 17,0 4-17,-4 4-40,-7 2 34,2 0 6,0 0 2,-2 16 11,2 4-13,5 6-18,4 2-8,0 6 26,0 3 41,13 3-40,7 2 11,9 0 4,5 0-5,-1-2 2,-4-2 3,0-2-15,-2-4 25,-12-1-26,1-4 0,-5 0 0,-5-7 1,-1-4-1,-5-6-13,0-4 13,0-4 30,-5-2 48,-8 0-14,-7-2-25,-7-10-38,-2-2 8,-4-4-9,-5-3 0,3-1-1,-3-2 1,7 2-48,2 3 35,4 1 6,9 3-24,7 5-19,7 0-16,2 0 66,0 2-75,13-2 4,14 0 61,2 0 10,11-4-12,3 2-66,1 0 9,1 0 34,3 0-1,2 0 13,-6 0 23,1 2-1,-5 0 1,-7-2 10,-2 2-10,-6-4 21,0 2 2,-10-4-2,1-1 5,-1-2-3,-3 1 19,-1-3-7,-7 2-3,-2-2 30,-2 1-10,0 2-1,0 0 5,0 4 4,-13 2 1,-1 2-35,-3 4-12,1 2 46,-9 4-27,4 0-3,-6 2 7,0 12-7,-2 6 9,2 6 5,10 0-8,1 4 31,5 2-39,11-1-9,0-3-9,0-1-10,27-4-19,4-5-45,11-8-107,36-10 9,-7 0-122,-6 0-477</inkml:trace>
          <inkml:trace contextRef="#ctx0" brushRef="#br0" timeOffset="527080.0595">14036 7620 578,'0'0'870,"0"0"-858,0 0-12,0 0 0,0 0 6,0 0 18,0 0-3,98-22-21,-78 7-16,2-3-28,-6-4-41,-1-2 41,-1 1-2,-12 1 30,-2 1-3,0 5 19,0 3 74,-13 2-54,-5 5 34,-7 2-11,-4 4-25,-2 0-5,-7 4-6,-4 16 5,-3 4 7,-1 8-3,1 9-2,5 3 47,9 6-29,2 6-3,13 2 12,7 4-4,9 2 8,0-1-13,11 1-16,5 0 16,9-4-31,-8 2-1,3-5 0,-7-3 1,-1-6 6,-3-6-7,-7-10 0,-2-8 5,0-10-5,0-6-4,0-8 4,0 0 19,-9-2-19,3-16-6,-6-8-58,1-5 26,-5-5-67,1-4-10,-3-4-7,-4-2-39,2 2-48,-3 4 4,4 8 106,3 8 99,3 8 134,1 8 61,10 6-18,2 2-12,0 0-68,0 0-26,6 4-18,13 8 31,-1 2-44,11-2-17,2-2-18,9-4-5,4-4-6,3-2-44,5 0-58,5-2-37,-12-8-113,-12 0-259</inkml:trace>
          <inkml:trace contextRef="#ctx0" brushRef="#br0" timeOffset="527659.4687">14277 7858 1255,'0'0'235,"0"0"-209,0 0 10,0 0-20,0 0-4,0 0-12,0 0-13,-39 68 6,35-43-21,4-3 3,0 0 3,0-6 21,16-2-42,24-12-135,-5-2-96,4 0-32</inkml:trace>
          <inkml:trace contextRef="#ctx0" brushRef="#br0" timeOffset="527661.4715">14580 7804 867,'0'0'272,"0"0"-195,0 0 36,0 0-46,0 0-8,0 0-2,-74 103-33,74-75 32,0-1-23,0-2-11,12-7-22,5-4-23,10-6-67,4-6-70,15-2 0,-5 0-143,-3-12-320</inkml:trace>
          <inkml:trace contextRef="#ctx0" brushRef="#br0" timeOffset="528253.894">14747 7782 910,'0'0'211,"0"0"-196,0 0 57,0 0-10,2 103 4,9-76-26,-2 1-21,0-6 0,4-4 14,-8-1-21,4-7-12,-5-4 15,-2-4-15,5-2-3,-5 0-9,0 0 1,10-4 10,-4-12-18,5-4-1,10-4 19,-5-5-18,5 1 6,-4 1-4,4-1 17,-6 1 9,-3 7 9,-1 8 20,-9 6 36,1 6-10,-5 0-30,7 0 6,-5 8 7,2 9 8,5 1-44,-2 1-4,2 2-3,0-2 2,-7 2 7,0 0-5,-2 1 19,0 0 42,0-1-29,-2-3-23,-7-4 7,5-4-24,2-6-5,2-4-30,0 0-34,0 0-27,0-16-37,0-2-211,2-2-324</inkml:trace>
          <inkml:trace contextRef="#ctx0" brushRef="#br0" timeOffset="528732.2316">15534 7947 454,'0'0'690,"0"0"-621,0 0 91,0 0-82,0 0-43,0 0 36,0 0-4,21-75 3,-21 57-20,0 3-11,0-2 1,-11 1-40,-9 4-27,-7 2 27,-4 6 1,-7 4 5,1 0 4,-5 12-8,1 8 24,12 4-14,4 2-3,12 1-3,9-1 4,4-2-4,0-1-6,17-2-24,10-7 11,6-4-93,4-6 20,3-4 53,-7-2-5,0-18-1,3-7 4,-9-5 3,-3-8 14,-3-4-32,-4-8-27,-6-6 7,1-4-7,-10-2-1,-2 0 25,0 7-4,0 10 57,0 12 37,-14 11 20,3 12 26,5 10 21,-5 2-42,8 6-22,-4 18 7,5 6 32,0 6-9,2 6 5,0 5 11,0 1-7,2 4-3,0 2-27,0-2-26,-2 0 43,0-4-51,0-5-15,0-6 10,0-2-10,0-9-22,0-6-40,0-8-86,10-8-81,3-4-392</inkml:trace>
          <inkml:trace contextRef="#ctx0" brushRef="#br0" timeOffset="529650.0839">15865 7925 747,'0'0'93,"0"0"-80,0 0 45,0 0-3,0 0-13,0 0-29,120-4-13,-97-10-1,-3-3-3,-7-2-6,-4-2 10,-7-3-18,-2 0 10,0 2-17,-17 2 9,-19 6 16,-5 4 51,-5 8 43,-8 2 8,1 0-12,0 12 33,6 4 15,7 4-12,11 2-37,6 2-38,17 2 17,6 0-38,0 2-11,20 3-19,11-5-1,9-2-17,6-6-30,6-6-68,4-8 39,-8-4-23,4 0-27,-5-18-31,-7-4 45,0-6 12,-11 2 45,-9 0 38,-5 3 18,-5 10 146,-10 4 88,0 8-27,0 1-111,0 0-31,-2 3-45,-8 12 3,6 4 42,2 2-43,2 1-6,0-2-5,0 0-2,0-4-4,0-2-5,0-6 0,0-4-10,0-4 10,2 0-16,9 0 7,5-12-14,4-6 8,6-4-32,8-5-19,2-1 26,-1-2-19,1 2 24,-7 4 24,-7 6 11,-4 8 65,-14 7 29,-1 3-24,-1 0 1,-2 0-12,0 5 16,2 8-20,3 0 3,-5 3 9,0 0-18,0 1-15,0-2 39,0 3-2,-9 0 21,-7 3 11,-2-1 4,-4 0 17,4-2-38,5-4-47,3-2 3,8-4-42,2-2-18,0 0 11,14-4-29,15 0-43,15-2-51,12 0-27,11 0 1,31-4-51,-22-6-30,-7 2-302</inkml:trace>
        </inkml:traceGroup>
      </inkml:traceGroup>
    </inkml:traceGroup>
    <inkml:traceGroup>
      <inkml:annotationXML>
        <emma:emma xmlns:emma="http://www.w3.org/2003/04/emma" version="1.0">
          <emma:interpretation id="{6BADBE6E-0605-4D2C-8B83-132236247CB5}" emma:medium="tactile" emma:mode="ink">
            <msink:context xmlns:msink="http://schemas.microsoft.com/ink/2010/main" type="paragraph" rotatedBoundingBox="2198,14114 22861,14292 22851,15412 2188,15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5F6908-DCA7-409F-BFED-019932763084}" emma:medium="tactile" emma:mode="ink">
              <msink:context xmlns:msink="http://schemas.microsoft.com/ink/2010/main" type="line" rotatedBoundingBox="2198,14114 22861,14292 22851,15412 2188,15235"/>
            </emma:interpretation>
          </emma:emma>
        </inkml:annotationXML>
        <inkml:traceGroup>
          <inkml:annotationXML>
            <emma:emma xmlns:emma="http://www.w3.org/2003/04/emma" version="1.0">
              <emma:interpretation id="{FA792494-A416-4D33-8B38-1534849F7753}" emma:medium="tactile" emma:mode="ink">
                <msink:context xmlns:msink="http://schemas.microsoft.com/ink/2010/main" type="inkWord" rotatedBoundingBox="2197,14161 4044,14177 4037,15023 2190,15007"/>
              </emma:interpretation>
              <emma:one-of disjunction-type="recognition" id="oneOf37">
                <emma:interpretation id="interp185" emma:lang="de-DE" emma:confidence="0">
                  <emma:literal>55</emma:literal>
                </emma:interpretation>
                <emma:interpretation id="interp186" emma:lang="de-DE" emma:confidence="0">
                  <emma:literal>552</emma:literal>
                </emma:interpretation>
                <emma:interpretation id="interp187" emma:lang="de-DE" emma:confidence="0">
                  <emma:literal>5 52</emma:literal>
                </emma:interpretation>
                <emma:interpretation id="interp188" emma:lang="de-DE" emma:confidence="0">
                  <emma:literal>752</emma:literal>
                </emma:interpretation>
                <emma:interpretation id="interp189" emma:lang="de-DE" emma:confidence="0">
                  <emma:literal>2552</emma:literal>
                </emma:interpretation>
              </emma:one-of>
            </emma:emma>
          </inkml:annotationXML>
          <inkml:trace contextRef="#ctx0" brushRef="#br3" timeOffset="555911.318">-1198 8989 529,'0'0'300,"0"0"-187,0 0-60,0 0 63,0 0-6,0 0-31,0 0-13,-4 0-14,4 0-3,0 0-7,0 0 34,0 0-40,0 0-4,0 0 12,0 0-13,0 0-14,4 4 8,8 0-13,-1 2 35,4-2-28,3 3-17,3-3 12,-2 0-13,6-1-1,-3 0 2,5-2 11,0-1-8,-8 0-5,6 0-2,-7 0 2,0 0 1,-7 0-1,2 0 0,-4 0 1,-5 0 3,-1 3-4,4-3-12,-5 1-4,-2-1-35,2 0-53,-2 0-66,0 0-240,0 0-530</inkml:trace>
          <inkml:trace contextRef="#ctx0" brushRef="#br3" timeOffset="556450.9983">-1289 9300 584,'0'0'249,"0"0"-184,0 0 8,0 0 107,0 0-70,0 0-42,0 0-39,6 0 19,2 0 4,3 0 10,-1 0 8,9 2-20,-1 0 2,-1 2 15,6 0-33,-1 0-22,2-2 5,1 2 1,-1-2-7,3 0-11,-2-2 2,-1 0 16,-2 2-18,3-2 0,-5 0 0,0 0 0,-2 0 14,-5 0-14,-1 0-3,-6 0-4,-4 0 7,5 0-12,-7 0 5,0 0-18,0 0-28,0 0-68,0 0-120,0 0-345</inkml:trace>
          <inkml:trace contextRef="#ctx0" brushRef="#br3" timeOffset="557261.1889">-992 8855 777,'0'0'145,"0"0"-116,0 0 124,0 0 0,0 0-54,0 0-25,0 0-17,-5-2-12,5 2-19,11 4 1,-2 4 42,7 4-17,-1 0-9,3 4 22,0 0-13,0 0-19,0 2-21,1-2-3,2 2 35,1-2-44,-2 1 0,0-3 16,3 0-15,-1 0 8,2-2 12,-2 2-20,5-3 24,-2 4-25,0-3-1,-6 0 1,-1 0 14,-5-2-8,1 0-6,-5-4 0,-5-2 14,-2 0-14,-2-2 0,5-2 0,-5 2 10,0-2 0,0 0-9,0 0 0,0 0 34,0 2-35,0-2 2,0 0 7,0 2-8,0 2 19,-7 2-20,-4 2 0,0 2 30,-7 4-11,0 6 6,-7 0 6,4 4-9,-4 2 2,5 1 0,0-4-15,4-1 29,8-2-27,-2-2-10,1-1 6,7-5-6,0-2-1,0-2-10,2-4-26,0-2 9,0-2-79,0 0-71,0-2-146,0-10-615</inkml:trace>
          <inkml:trace contextRef="#ctx0" brushRef="#br3" timeOffset="558539.7269">-10 8955 316,'0'0'190,"0"0"-135,0 0 26,0 0 20,0 0 16,0 0 13,0 0-9,34-32 7,-34 30-15,0 2-9,0-2 14,0 0-21,0-2 5,0 0-34,0-2-30,-5 0-7,-1 2-24,-4 2 6,2 0 2,-1 2-14,-5 0 40,1 0-35,-3 0-5,1 0 14,-1 4-6,3 4-8,-3 2 8,3 4-7,-1 0 15,1 4-17,2 3-1,-3 1 0,10 0 1,-5-1-7,7 0 6,2-2-7,0-1-4,0-1 4,11-1-23,5-2 29,1-2-24,10 0-5,2 0 6,0-2-18,7 0 30,-3 0-13,-4 0-2,0 0 28,-4 2-1,-6 0-5,2 2 5,-11 0 2,2 2 11,-3 0-10,-7 2 5,-2-1 31,0 1-12,0 0 3,0 0 2,-9 0-16,-7-3 20,1 2-11,-5-5-17,-5-2 9,1-5-14,-5 0-2,0-5 1,-4 0-1,2 0-1,2-5-22,0-3-13,4 3 13,5-1-14,0-1-32,11 0-33,0-10-48,5 1-94,4 5-348</inkml:trace>
          <inkml:trace contextRef="#ctx0" brushRef="#br3" timeOffset="559425.9587">375 8697 601,'0'0'166,"0"0"-127,0 0 70,0 0 97,0 0-77,0 0-43,0 0 6,-6-17-35,6 16-22,0-3 7,0 1-10,0 2 12,0-2-38,0 0-6,4 0 15,8-1-15,1 3 0,0-2-1,5 3 1,0 0 4,-3 0-4,6 8 0,-6 6 0,-1 3 7,-8 1-6,3 1 15,-7 2-14,-2 1 42,0 0-21,0 2-3,-9 0 23,-6 0-10,1 0-14,-3 2-2,-3 0-16,-1-2 33,4-2-34,1-4 0,1-3 8,5-5 5,2-2-13,3-2 0,5-2-1,0 0-12,0-3 13,0 4-15,0-1 14,7 1-6,1 2 5,6-1 2,1-1 0,6-1 5,-3 1-5,-3-1-5,1 0 5,-1-4 0,-1 1 0,-1-1 0,-4 0-15,-3 0 14,6 0-14,-10 0-11,5 0-1,-3 0-30,-2 0-19,-2 0-71,0 0-249</inkml:trace>
        </inkml:traceGroup>
        <inkml:traceGroup>
          <inkml:annotationXML>
            <emma:emma xmlns:emma="http://www.w3.org/2003/04/emma" version="1.0">
              <emma:interpretation id="{4B016306-45F6-47D3-870C-0B2C77A30B85}" emma:medium="tactile" emma:mode="ink">
                <msink:context xmlns:msink="http://schemas.microsoft.com/ink/2010/main" type="inkWord" rotatedBoundingBox="4689,14197 6477,14212 6470,15042 4682,15027"/>
              </emma:interpretation>
              <emma:one-of disjunction-type="recognition" id="oneOf38">
                <emma:interpretation id="interp190" emma:lang="de-DE" emma:confidence="0">
                  <emma:literal>lässt</emma:literal>
                </emma:interpretation>
                <emma:interpretation id="interp191" emma:lang="de-DE" emma:confidence="0">
                  <emma:literal>lasst</emma:literal>
                </emma:interpretation>
                <emma:interpretation id="interp192" emma:lang="de-DE" emma:confidence="0">
                  <emma:literal>Lässt</emma:literal>
                </emma:interpretation>
                <emma:interpretation id="interp193" emma:lang="de-DE" emma:confidence="0">
                  <emma:literal>hasst</emma:literal>
                </emma:interpretation>
                <emma:interpretation id="interp194" emma:lang="de-DE" emma:confidence="0">
                  <emma:literal>Ia-sst</emma:literal>
                </emma:interpretation>
              </emma:one-of>
            </emma:emma>
          </inkml:annotationXML>
          <inkml:trace contextRef="#ctx0" brushRef="#br3" timeOffset="560632.3977">1235 8705 75,'0'0'329,"0"0"-199,0 0-41,0 0 28,0 0 48,0 0-25,0 0-7,-4-11-23,4 11-4,0 0-22,0 0-28,0 0-10,0 0 27,0 4-32,0 10 5,0 11 11,-2 9-16,0 6-6,2 6-16,-5 2-17,5 2 30,-2-2-31,2-1 6,-2-3 1,2-2-7,-2-4 12,2-2-13,-2 0 0,2 0 8,-3-2-8,-2-2-7,5-4 6,-2-1 1,0-9-1,2-5-31,0-7-28,0-2 0,0-4-67,0 0-33,0-1-89,4-12-99,8 1-212</inkml:trace>
          <inkml:trace contextRef="#ctx0" brushRef="#br3" timeOffset="561921.3115">1461 9090 332,'0'0'577,"0"0"-467,0 0-73,0 0 70,0 0-27,0 0-22,0 0 48,11 0-32,2 0-34,1 0 7,1 0-22,5 0-11,3 0 0,4 0-13,-4 0 10,6 0-11,0 0-10,-2 0 4,2-3-17,-2 2-15,0-3-12,-2 2-31,-6-2-32,-3 4-77,-3-3-66,-11 3-99</inkml:trace>
          <inkml:trace contextRef="#ctx0" brushRef="#br3" timeOffset="561269.8494">1703 9308 49,'0'0'737,"0"0"-584,0 0-99,0 0 87,0 0 23,0 0-60,0 0-15,-4-44 8,-3 38-33,1-2-2,-3 0-17,-3 0-19,6 2 17,-7 0-27,-1 2-9,-3 2-6,1 2 20,-5 0 1,6 0-22,-1 0 0,3 0 7,0 2-7,-1 6 1,8 2-2,-3 2 2,2 4 3,0 2-4,5 2-11,0 0 3,2 0 8,0 0-21,0-4-2,0-1-8,2-5 2,7-2-25,5-4-24,1-4 20,1 0-10,1 0 2,-1-12 7,7-9-1,-6-1 18,-1-2-14,-3-2 7,-2 0 31,-4 2-16,0 4 24,-3 4 10,-4 6 15,0 4 46,0 2-5,0 4 22,0 0 15,0 0-45,0 2-14,0 10-23,0 2-5,0 4 42,0-2-28,0 0-12,2 0 12,5-2-13,0 0-7,4-2 0,0 0 1,3-2-10,-1 1 2,3-4-22,-3 1 11,-3-1-31,4-6-31,7-1-29,-8 0-102,-5 0-93</inkml:trace>
          <inkml:trace contextRef="#ctx0" brushRef="#br3" timeOffset="562336.6072">2185 9192 411,'0'0'687,"0"0"-612,0 0-61,0 0 102,0 0-26,0 0-48,0 0 2,-7-56-8,3 46-8,-6 2 4,-3 2 3,0 6 24,-3 0-57,1 0 17,-1 2-16,1 10 3,1 2-5,1 4-2,9-2 8,-4 0-16,6 0 9,2-2-16,0-2 10,0 0-16,0 0 2,12-2 4,-1 0-29,2 0 30,1-2-12,-1 2-7,-2-2 20,2 0 2,0 0 6,1 2 5,-5 0 1,-3 2 3,0 0-3,-4 2-11,-2-2 11,0 2 12,0-1-2,-2 1 9,-10-2 12,-3-1 30,-6 2-28,3-4 14,-1 2-16,-4-3 9,-2-2-29,6-4-11,-1-2-16,-1 0 7,4 0-60,1-10-62,3 0 14,4-6-33,6 3-185,3 2-397</inkml:trace>
          <inkml:trace contextRef="#ctx0" brushRef="#br3" timeOffset="562995.071">2490 9226 745,'0'0'253,"0"0"-176,0 0 106,0 0-17,0 0-50,0 0-42,0 0-19,-4-40-17,-5 36-7,-7 0-5,-2 2 33,-4 2-17,-5 0-41,3 0 19,-3 0-19,0 8 9,5 4-4,6-2-5,8 0 21,3 0-22,5 0-13,0 2-3,0-2-24,11 2 15,5 2-11,1-2-11,6-2 21,-4 2-34,6 0 21,-7-2 5,3 0 8,-6 0 19,-2 1 1,-4-2 6,2 1 4,-9-2-2,5 2 15,-2-3 11,-3 0-3,-2 1 4,0-2-12,0 2-2,0 1 21,-2-1-25,-12 0 6,-1 2-4,-5-5 3,-5 2-3,0-5-13,-4-2-17,0 0 10,8 0-30,-6-2-21,4-9-35,4-3-35,3 3-68,7 0-327</inkml:trace>
          <inkml:trace contextRef="#ctx0" brushRef="#br3" timeOffset="563572.4802">2664 8687 935,'0'0'41,"0"0"8,0 0-35,0 0 75,0 0 6,0 0 41,0 0-37,31 52-26,-24-22 2,-3 4 1,-2 0 13,-2 0-23,0 0-24,0 0 27,0 0-41,0 0-2,0 0-5,0 1-11,0-3 0,0 0-10,0-2 1,0-2 21,0 0-21,0 0 0,0-4 12,0 0-12,0-2 16,0-2-17,0-4 1,0-1-3,0-4 2,0-3-10,0 1 1,9-5-9,-2 0 1,6-4-20,3 0-14,4 0 19,2 0-50,5-11 7,2-4-1,5-4-62,-5 1 46,4-4-208,-6 4 24,-10 4-448</inkml:trace>
          <inkml:trace contextRef="#ctx0" brushRef="#br3" timeOffset="564140.8844">2693 9166 1132,'0'0'302,"0"0"-235,0 0 10,0 0 52,0 0-57,0 0-58,0 0 0,13-8-14,2 4-17,10 0 16,0 2-43,-1-2-20,3 0-74,11-2-92,-11 2-117,-5 0-507</inkml:trace>
        </inkml:traceGroup>
        <inkml:traceGroup>
          <inkml:annotationXML>
            <emma:emma xmlns:emma="http://www.w3.org/2003/04/emma" version="1.0">
              <emma:interpretation id="{05316C1A-F43F-41B5-999E-CEBF4AA51017}" emma:medium="tactile" emma:mode="ink">
                <msink:context xmlns:msink="http://schemas.microsoft.com/ink/2010/main" type="inkWord" rotatedBoundingBox="7061,14156 8279,14166 8272,15016 7054,15005"/>
              </emma:interpretation>
              <emma:one-of disjunction-type="recognition" id="oneOf39">
                <emma:interpretation id="interp195" emma:lang="de-DE" emma:confidence="0">
                  <emma:literal>sich</emma:literal>
                </emma:interpretation>
                <emma:interpretation id="interp196" emma:lang="de-DE" emma:confidence="0">
                  <emma:literal>Sich</emma:literal>
                </emma:interpretation>
                <emma:interpretation id="interp197" emma:lang="de-DE" emma:confidence="0">
                  <emma:literal>seich</emma:literal>
                </emma:interpretation>
                <emma:interpretation id="interp198" emma:lang="de-DE" emma:confidence="0">
                  <emma:literal>stich</emma:literal>
                </emma:interpretation>
                <emma:interpretation id="interp199" emma:lang="de-DE" emma:confidence="0">
                  <emma:literal>siech</emma:literal>
                </emma:interpretation>
              </emma:one-of>
            </emma:emma>
          </inkml:annotationXML>
          <inkml:trace contextRef="#ctx0" brushRef="#br3" timeOffset="564695.9467">3836 9158 370,'0'0'268,"0"0"-165,0 0 20,0 0 51,0 0-6,0 0-46,0 0-15,-14-76 20,1 70-21,-1 3-45,-1 3-11,1 0-8,-1 0-1,1 3-19,-1 7-21,2 0 18,6 2-19,-2 0 6,9 0 3,0 0-8,0-2-2,0 0-26,0 0-29,9 0 27,5 0-9,3 2 0,1-2 5,-1 2 2,6 0 24,-5 2-11,-3 0 18,1-2 0,-5 0 0,1 2-1,-8-2-5,-2 0 6,-2 0 1,0 3 12,-2-1 2,-14 1 27,-1 2-5,-8-4 4,-4 1 0,2-5-2,3-4 12,-3-5-46,3 0-5,-1 0-6,7-4-37,1-7-5,1-6-9,5 2-38,-1-4-23,8-2-38,4 2-167,0 3-217</inkml:trace>
          <inkml:trace contextRef="#ctx0" brushRef="#br3" timeOffset="565202.627">3951 9154 735,'0'0'238,"0"0"-178,0 0 138,0 0 12,0 0-78,0 0-52,0 0 12,3 116-16,2-96-38,-1-2-14,-2-2-24,2 0 23,1-3-23,-1-6-33,-4-1-25,2-1-40,-2-5-39,0 0-66,0 0-156,0 0-141</inkml:trace>
          <inkml:trace contextRef="#ctx0" brushRef="#br3" timeOffset="565256.9796">3959 8911 1446,'0'0'226,"0"0"-216,0 0 91,0 0-34,0 0-67,0 0-3,0 0-63,6-6-72,-4 12-51,5 6-130,-5 0-515</inkml:trace>
          <inkml:trace contextRef="#ctx0" brushRef="#br3" timeOffset="565769.3498">4379 9188 398,'0'0'520,"0"0"-400,0 0 6,0 0 68,0 0-56,0 0-36,0 0-48,-13-56-26,2 52 36,4 2-15,-6 2-2,-3 0-6,-1 0-16,-6 8 16,-4 8-16,5 4-3,-2 2 17,-1 2-3,7 2-3,3 0-5,3 0-28,8-2 18,2-2-18,2 0-10,0-4-17,6-1-4,19-6-16,4-3-11,4-6-43,8-2 1,3 0-37,-2-15 1,1-6 73,3-8-80,-7 2-128,-11 3-53</inkml:trace>
          <inkml:trace contextRef="#ctx0" brushRef="#br3" timeOffset="566497.9042">4368 8640 1060,'0'0'159,"0"0"-159,0 0 0,0 0 98,0 0-63,0 0-12,0 0-23,-2 99 19,11-55 9,-1 4 12,4 2-12,1 0 50,-1-2-35,-1-2-14,-3-2 9,6-3-16,-1-1-2,-1-2-1,-1-2-6,-5-2 22,5-4-35,-6-2-9,2-4 9,-3-4 5,-4-2-5,0-6-12,0-2 9,0-3-6,0-6-11,0-1 4,2 0-13,-2 0-6,0-4-19,2-11-9,5-6 28,-3-3 35,6-2-22,-2-2 14,3 0 7,1 2-8,1 2-6,-1 4-8,-2 4-16,1 6 39,1 4 2,-3 2 28,-3 2-5,-4 2-5,8 0 8,-4 0-11,5 0-1,-2 2 10,0 6-7,2 0-11,5 2 15,-5 2 6,2 2 4,-1 0-2,-4 2-2,3 0 28,-7 2-6,2 0-11,-4 0 2,-2 0 1,0 0 20,0 0-24,0 2-24,0 1 29,0-3-20,-2 1-17,-6-2 5,6-3-5,2-5-7,0 0-15,0-5-38,0-4-7,0 0-81,0 0-149,-2 0-460</inkml:trace>
        </inkml:traceGroup>
        <inkml:traceGroup>
          <inkml:annotationXML>
            <emma:emma xmlns:emma="http://www.w3.org/2003/04/emma" version="1.0">
              <emma:interpretation id="{6DCBB5A1-33E5-4351-A3E8-BDAC336A9A1B}" emma:medium="tactile" emma:mode="ink">
                <msink:context xmlns:msink="http://schemas.microsoft.com/ink/2010/main" type="inkWord" rotatedBoundingBox="9094,14377 10987,14394 10981,15047 9088,15030"/>
              </emma:interpretation>
              <emma:one-of disjunction-type="recognition" id="oneOf40">
                <emma:interpretation id="interp200" emma:lang="de-DE" emma:confidence="0">
                  <emma:literal>durch</emma:literal>
                </emma:interpretation>
                <emma:interpretation id="interp201" emma:lang="de-DE" emma:confidence="0">
                  <emma:literal>durchs</emma:literal>
                </emma:interpretation>
                <emma:interpretation id="interp202" emma:lang="de-DE" emma:confidence="0">
                  <emma:literal>Durch</emma:literal>
                </emma:interpretation>
                <emma:interpretation id="interp203" emma:lang="de-DE" emma:confidence="0">
                  <emma:literal>Durchs</emma:literal>
                </emma:interpretation>
                <emma:interpretation id="interp204" emma:lang="de-DE" emma:confidence="0">
                  <emma:literal>dreh</emma:literal>
                </emma:interpretation>
              </emma:one-of>
            </emma:emma>
          </inkml:annotationXML>
          <inkml:trace contextRef="#ctx0" brushRef="#br3" timeOffset="569139.0299">5864 9236 758,'0'0'77,"0"0"-48,0 0 67,0 0 58,0 0-72,0 0-12,6 0 19,-6 0-12,0 0-3,2 0 14,-2 0-20,0 0 12,0 0-26,0 0-23,0 0 4,0 0-8,0-4-16,0 0-10,0-2 0,-4 2-2,-8 0-13,6 0-11,-5 2 19,-3 0-5,-1 0-3,1 0-7,-1 0-1,-1 2 20,-1 0-15,1 0-1,-2 0 17,2 0-6,1 10-3,-1 4 10,1 0 0,1 4 6,1 2-6,7 0-2,-2 2 2,6 0 0,2-2-9,0 0-3,0-2-1,0-1 13,0-3-24,4-3 5,8-3 8,1-1-7,3-5-3,1-2-14,6 0-14,-3-2 20,4-10-32,-1-6-19,-3 0 35,-3-4 7,-1-1 1,3-3 3,-9-2 5,1 2 29,1-2-8,-8-2-7,-2 0 15,-2-2-2,0-2-10,0-3 11,0 0 2,0 1 11,-4 3-11,4 3 6,-2 4 18,0 6 5,2 4 2,-3 6-20,3 2-11,0 2 17,0 4-4,0 0-13,0 2 15,0 0-3,0 0 2,0 0-15,0 14 0,0 8 37,0 6 0,0 8-1,0 2 5,0 2-11,0 3-1,0-3-7,5 0-12,-3 2 1,2-4-11,3 0 0,-3-2 0,3-2 0,0-2 0,0-3 0,-1-5-6,-2-2-4,5-4 7,-4-4-28,6-4 21,0-4-10,1-4-11,3-2-19,1 0-17,1-4 15,-1-12 1,1 0-17,4-4-38,-5-2-31,-3 0 17,0-3 35,-4 1-26,2 0-36,-2 0 37,-5 2 26,-1 4 2,-3 2 82,0 2 48,0 4 67,0 6-17,0 0 26,0 4-1,0 0-15,0 0 12,-3 0-13,1 4-9,0 8-40,0 2-30,-3 4 54,5 4-31,0 0-29,0 2 0,0-4-14,0 0 7,11-2-15,3-3-7,1-5 5,8-2-14,-3-8-35,3 0-24,-2 0-36,6-4 8,-2-10-17,-5-4-26,2-4 7,-6-3-19,-5 1-23,-5-2 24,4 2 36,-8 2 112,-2 4 9,0 2 240,0 6-25,0 4-44,-2 4 30,-8 2-12,8 0-66,-2 0-49,-3 12-25,7 4-48,0 4 53,0 2-19,0 0-19,0 0 8,0-2-8,2-2-7,9-4-9,5-2-13,-3-3 12,3-5-53,4-4-32,-2 0-41,4 0-77,0-13-26,-6 1-184</inkml:trace>
          <inkml:trace contextRef="#ctx0" brushRef="#br3" timeOffset="569629.1642">6608 9266 142,'0'0'616,"0"0"-534,0 0-37,0 0 67,0 0-28,0 0-32,0 0 18,42 109-30,-38-91-22,5-3 6,-4-2-16,-3-4-7,-2-3-1,0-3 0,0-2-1,0-1 1,0 0-13,0 0-14,0-7-10,-2-8 1,-10 0-13,6-8-62,-7 0 99,1-4-1,-1-1 6,-1 4 7,3 4 20,7 6 29,0 4 29,2 6 2,2 2 7,0 2-7,0 0 1,0 0-16,0 0-50,8 0-14,7-2-1,10-4-3,0 0-10,4-2-41,2 2-70,0 0-5,11 4 14,-5 0-99,-14 2-86</inkml:trace>
          <inkml:trace contextRef="#ctx0" brushRef="#br3" timeOffset="570123.6209">7098 9278 798,'0'0'215,"0"0"-187,0 0 40,0 0 50,0 0-34,0 0-21,0 0 6,-29-68-21,13 62-5,-9 4 5,4 2 11,-8 0-2,0 4-28,0 14-13,-3 2 34,12 4-18,3 2-11,5 0 6,8-2-15,4 0-12,0-2-4,2-4-18,14 0 4,1-5-26,8-5-13,2-4-17,0-4-12,2 0 13,0 0-17,2-15-33,0-6-42,13-18-20,-6 5 46,-5 2-561</inkml:trace>
          <inkml:trace contextRef="#ctx0" brushRef="#br3" timeOffset="570670.9826">7013 8867 895,'0'0'229,"0"0"-229,0 0 1,0 0 33,0 0 24,0 0 22,0 0-35,27 116-16,-12-70-10,-1 3 20,1-1 7,-1 0-12,1-4-9,-1-2-11,-1-4-5,2-1 11,-1-6-20,-1-3-1,-1-6 1,-4-4 0,1-4-1,1-5-15,-6-5 0,-4-3 15,0-1-15,0 0-5,0 0 21,0-7-2,0-9-14,0-7 9,0-3-25,0-2 30,2 1-47,9 0-13,5 1-8,-1 4 38,8 0 19,-3 4-16,-1 2 29,6 4 6,-10 0-4,6 6-1,-5 2 0,-1 4 32,-1 0-7,-1 0-14,-5 0 7,4 8 18,1 6 5,-9 2 12,6 4-7,-8 2-5,-2 4 3,0 2-16,0 0-7,0-2 8,0 1-14,0-5 3,0-4 3,0-4-12,0-6-10,-2-2-13,2-2-44,0-4-39,0 0-137,4 0-128</inkml:trace>
        </inkml:traceGroup>
        <inkml:traceGroup>
          <inkml:annotationXML>
            <emma:emma xmlns:emma="http://www.w3.org/2003/04/emma" version="1.0">
              <emma:interpretation id="{C3090F24-73E8-4DAD-9BE5-C1155D44868A}" emma:medium="tactile" emma:mode="ink">
                <msink:context xmlns:msink="http://schemas.microsoft.com/ink/2010/main" type="inkWord" rotatedBoundingBox="11444,14422 11897,14426 11892,14984 11439,14980"/>
              </emma:interpretation>
              <emma:one-of disjunction-type="recognition" id="oneOf41">
                <emma:interpretation id="interp205" emma:lang="de-DE" emma:confidence="0">
                  <emma:literal>6</emma:literal>
                </emma:interpretation>
                <emma:interpretation id="interp206" emma:lang="de-DE" emma:confidence="0">
                  <emma:literal>G</emma:literal>
                </emma:interpretation>
                <emma:interpretation id="interp207" emma:lang="de-DE" emma:confidence="0">
                  <emma:literal>7</emma:literal>
                </emma:interpretation>
                <emma:interpretation id="interp208" emma:lang="de-DE" emma:confidence="0">
                  <emma:literal>g</emma:literal>
                </emma:interpretation>
                <emma:interpretation id="interp209" emma:lang="de-DE" emma:confidence="0">
                  <emma:literal>G.</emma:literal>
                </emma:interpretation>
              </emma:one-of>
            </emma:emma>
          </inkml:annotationXML>
          <inkml:trace contextRef="#ctx0" brushRef="#br3" timeOffset="571548.7722">8385 9005 687,'0'0'308,"0"0"-222,0 0 43,0 0 32,0 0-58,0 0-25,0 0-22,25-36-33,-21 30 25,-2 3-3,-2-2 14,0-1 18,0 2-9,0-2 4,0-2-11,0 2-11,0 0 13,-4 0-14,-9 2-11,-1 0 16,-3 2-38,-8 2 5,0 0-21,-4 0 0,-2 0 16,0 12-14,2 6 7,-2 2 6,0 6-14,-3 5 27,5 0-23,2 6-4,6-1 14,-2 2-14,5 0 0,5-2-1,9 2 7,-3-4-15,7-2 6,0-2-14,0-4 15,13-4-25,3-1-16,8-7-7,-1-4-37,1-5 11,5-5-24,0 0-4,-4 0 31,1-3-9,-8-12 30,-3 0 5,-3-3 5,-8-3 32,1 3 8,-5 3 1,0 0 16,-9 1 27,-7 4 19,-1 2 3,-6 2-21,5 4 3,1 2 15,1 0-43,5 0 0,0 4-19,1 2-8,6 2-13,4 0-61,0 0-79,0-2-158,0 0-820</inkml:trace>
        </inkml:traceGroup>
        <inkml:traceGroup>
          <inkml:annotationXML>
            <emma:emma xmlns:emma="http://www.w3.org/2003/04/emma" version="1.0">
              <emma:interpretation id="{8FE3D9D3-EEED-4400-B237-B68424BE0934}" emma:medium="tactile" emma:mode="ink">
                <msink:context xmlns:msink="http://schemas.microsoft.com/ink/2010/main" type="inkWord" rotatedBoundingBox="12383,14453 15001,14475 14993,15345 12375,15322"/>
              </emma:interpretation>
              <emma:one-of disjunction-type="recognition" id="oneOf42">
                <emma:interpretation id="interp210" emma:lang="de-DE" emma:confidence="0">
                  <emma:literal>Mengen</emma:literal>
                </emma:interpretation>
                <emma:interpretation id="interp211" emma:lang="de-DE" emma:confidence="0">
                  <emma:literal>Mengerz</emma:literal>
                </emma:interpretation>
                <emma:interpretation id="interp212" emma:lang="de-DE" emma:confidence="0">
                  <emma:literal>Mengers</emma:literal>
                </emma:interpretation>
                <emma:interpretation id="interp213" emma:lang="de-DE" emma:confidence="0">
                  <emma:literal>Merzgen</emma:literal>
                </emma:interpretation>
                <emma:interpretation id="interp214" emma:lang="de-DE" emma:confidence="0">
                  <emma:literal>Mangen</emma:literal>
                </emma:interpretation>
              </emma:one-of>
            </emma:emma>
          </inkml:annotationXML>
          <inkml:trace contextRef="#ctx0" brushRef="#br3" timeOffset="573673.2739">8898 9491 590,'0'0'219,"0"0"-158,0 0 92,0 0 5,0 0-31,0 0-28,0 0-17,0 0-19,0 0-8,0 0-1,0 0-3,0 0 2,0 0 7,0 0-30,0-4-21,0-4 3,0-6-6,0-3-6,2-1-9,0-5-5,7-2 8,-4-3-1,6-2-11,-5-2 9,6-2-1,1-2-2,-2 2 1,1 0-6,-4 2 16,3 1-15,-1 8 1,-6 1 13,-2 4 2,5 4 0,-7 1 0,2 5 2,-2 0 1,0 2-3,2 5-2,-2-2 2,0 3 0,0 0 0,0 0-12,0 10-9,0 10 21,0 8 1,0 4 9,0 4 6,2 1-4,2-3-6,2-2-6,-2 0 1,-2-4 8,0-2-9,5-2-7,-3-2 7,-2-4-6,6-4 0,-4-2-7,0-3-8,5-4 21,-5-1-27,6-4-11,-8 0 9,7 0-3,-5-12 10,7-8-16,-4-6 3,4-2 25,2-6-31,-1-2 9,-4-2 5,1-2 8,5-1 9,-10 1 4,5 0 6,-5 7 11,4 2 0,-6 9 11,0 8 10,-2 6-5,2 6 1,-2 2-4,0 0-23,0 14-1,0 8 15,0 9 1,0 2 8,0 3-2,2 0 10,5 0-7,-3 1-5,8-3 20,-8 0-18,7-2 2,-7-2-2,6-2-11,-6-2-1,3-3-10,-3-5-1,-2-5-7,0-3-17,0-3-39,3-6-50,-2-1-78,-1 0-367</inkml:trace>
          <inkml:trace contextRef="#ctx0" brushRef="#br3" timeOffset="574290.7126">9560 9272 208,'0'0'903,"0"0"-902,0 0 10,0 0 115,0 0-37,0 0-53,0 0-10,26 28 3,-12-28-17,1 0 2,1 0-11,-1 0 3,8-12 0,-5-4-6,-3 0-22,1-2-10,-3 2 3,-2 0-12,-8 2 9,-3 2 31,0 2 1,0 2 7,-3 2 31,-14 2-2,-4 2-23,2 2 18,-8 0-10,0 0-20,0 10 26,5 4-13,-3 6 5,1 0 13,6 6-4,-7 2-1,10 0-1,-1 0-7,10-4 19,1-1-22,5-8-16,0-1-14,23-6-18,8-1 10,7-7-16,8 0-49,3 0-19,5-12 35,15-13-41,-20 7-190,-7-2-76</inkml:trace>
          <inkml:trace contextRef="#ctx0" brushRef="#br3" timeOffset="574920.1587">9845 9218 606,'0'0'237,"0"0"-182,0 0 36,0 0 19,0 0-42,0 0-26,0 0-24,85 94-7,-68-82-11,-3 0 0,-1-2-7,-2-2 7,-7-2-14,4-2-47,-6-2 12,-2 0-19,0-2 3,0 0 27,0 0 38,0 0 3,-7 0-3,2-6-6,3-8-5,0-4-24,2-2 22,0-4 12,0 2 1,0 0 33,6 4-10,6 2 32,-1 2 7,-2 4 3,4 0-24,0 4-31,1 2-10,-1 2 23,1 2-11,-1 0-10,-2 0 14,-2 10 11,0 0 15,4 4-18,-6-2-17,2 2 26,0 2-4,-5 0 2,1 2-4,2 0 4,-5 0-1,-2 2-2,0-2-19,0 0-1,0-2-8,-11 1-19,4-3-27,-6 0-86,1-6-158,3-2-439</inkml:trace>
          <inkml:trace contextRef="#ctx0" brushRef="#br3" timeOffset="576465.2532">10540 9254 677,'0'0'470,"0"0"-457,0 0-13,0 0 101,0 0-24,0 0-4,0 0-17,5-76-17,-19 66-8,-1 4-12,-12 4-2,0 2 15,-4 0-7,0 12-24,0 8 6,4 4-7,2 2 12,10 2-12,10-2 0,5-4-7,0 0-6,5-4-19,12-4 9,8-4-19,0-3-12,-6-6-46,6-1-9,-7 0 12,-1-1-1,-1-13 50,-5-4 35,1-3 7,-8-1 5,3 0 1,-3 2-18,-4 4 8,0 6-1,0 6-18,0 4 29,0 0 0,0 6 49,-2 12-3,0 2-3,-3 2 34,5 2-51,0 2-24,9 1-2,9-1 1,7 3-1,6 2 37,5 3-28,-3-2 27,-2 2 3,0-4-20,-4 0 9,-5-4-4,-6 0 17,-12-4-22,-2-4 0,-2 0 30,0-2-16,-4 0-11,-12-3-9,-1-2-2,-8-3-20,-4-2 9,-2-3-21,-5-3 5,3 0-17,-5 0-3,5-14 12,2-7-32,2-1-59,2-2 50,2-2 36,9 2 5,5 0-60,7 2 55,4 2 20,0 2-31,4 2-15,12 0-13,6 4 46,7 0 22,0 0 0,4-3 0,6 4-1,3-3-5,2-1 4,-1 1 1,-1 0 1,0-1 4,-1 0 5,-8 0 13,-4-2 8,-2-1 13,-12 3-4,-1-3 8,-5-1-1,-5 1-1,-4-2 3,0 0-41,0 0-7,0 2-2,-2 2-8,-9 4 7,-3 2 3,1 6-13,-3 4 28,1 0-2,-3 4 35,-7 12-38,3 4 39,2 4-31,4-2-17,3 2 8,9-2-8,-1-4 5,5 2-6,0-4-14,11-2 12,12 1-27,-4-4-8,8-3-26,2-4-39,0-4 28,0 0-4,0 0 42,-2-9-29,-2-8-28,-6-2 76,4-2 2,-5 1 15,-5 0 0,1 2 8,-8 4-7,5 4 4,-7 4 2,4 6-6,-4 0 18,0 0 17,3 2 33,-3 10 96,8 4-64,-8 4-33,7 3-4,-2-1-35,-2-3 4,4-1-32,-5-1 0,3-3 8,1-5 3,-6 0-5,-4-5-7,2-3-29,-2-1 7,0 0 15,0-8-21,0-10-1,0-4-5,0-3-5,0-6-18,4-1-8,3-2 13,-1 2 3,4 6 33,3 4 16,-1 10 0,-6 4 32,5 4 1,-5 2 42,4 2 21,1 0-28,-5 0-36,8 0-8,-1 0-8,5 4 49,4 4-44,-4 0-14,0 2 0,0 0 22,-10-2 6,2 0 0,-6 2 10,3-2 44,-7 2-12,0 0-10,0 2-1,0 2-12,0 2-15,0 2-6,-9 2-10,7-2 9,-5 3-30,2-6-1,3 0 11,0-4-11,2-1-1,0-3-12,0-2-32,0-2-1,0-3-66,27 0-35,2 0-100,2-4-437</inkml:trace>
        </inkml:traceGroup>
        <inkml:traceGroup>
          <inkml:annotationXML>
            <emma:emma xmlns:emma="http://www.w3.org/2003/04/emma" version="1.0">
              <emma:interpretation id="{9CAF24C9-A2E1-40B2-BC43-74CE3C2FBDE9}" emma:medium="tactile" emma:mode="ink">
                <msink:context xmlns:msink="http://schemas.microsoft.com/ink/2010/main" type="inkWord" rotatedBoundingBox="15685,14440 18651,14466 18644,15202 15678,15176"/>
              </emma:interpretation>
              <emma:one-of disjunction-type="recognition" id="oneOf43">
                <emma:interpretation id="interp215" emma:lang="de-DE" emma:confidence="0">
                  <emma:literal>ME,</emma:literal>
                </emma:interpretation>
                <emma:interpretation id="interp216" emma:lang="de-DE" emma:confidence="0">
                  <emma:literal>ME",</emma:literal>
                </emma:interpretation>
                <emma:interpretation id="interp217" emma:lang="de-DE" emma:confidence="0">
                  <emma:literal>MEI,</emma:literal>
                </emma:interpretation>
                <emma:interpretation id="interp218" emma:lang="de-DE" emma:confidence="0">
                  <emma:literal>M1I-=,</emma:literal>
                </emma:interpretation>
                <emma:interpretation id="interp219" emma:lang="de-DE" emma:confidence="0">
                  <emma:literal>MF",</emma:literal>
                </emma:interpretation>
              </emma:one-of>
            </emma:emma>
          </inkml:annotationXML>
          <inkml:trace contextRef="#ctx0" brushRef="#br3" timeOffset="578089.392">12200 9421 651,'0'0'172,"0"0"-102,0 0 89,0 0-20,0 0-16,0 0-12,0 0-14,0 0-17,0 0-10,0 0 25,0 0-27,0 0-18,0-5-28,4-7-1,-2-2-8,10-5-13,-8-6-7,7-3 4,3-4-15,-3-2-2,3-4 4,-4 0 14,3-2 2,1 0-21,-1 2-5,1 3 25,-3 8-12,0 2 4,-6 7 9,-1 4 0,3 6 7,-7 4-7,2 2 0,-2 2 0,0 0 0,0 0-23,0 6-7,0 12 30,0 6 5,0 6-5,0 3 6,-2 3 7,0-3-12,2 3 0,0-1 0,0-3 6,0 0 0,0-4-7,0-2-16,0-4 16,0-2-27,0-3 4,4-6-8,0-3-2,5-4 10,-4-2-9,4-2-11,-3 0 36,5-2-19,3-14-3,-1-4 14,1-6-12,1-4 11,-1 0 15,-3-4 1,-3-2-3,4-2 3,-1 2 0,-5-2 1,4 3-1,-6 5 9,3 6 4,-5 6 9,0 6 10,-2 6-9,0 4 11,0 2 3,0 0-13,0 0-10,0 10 5,0 8-4,0 6 21,0 2-20,2 5 9,7-3 4,-7 0 1,10 2-6,-8-4-9,0 2-3,3-4 16,-2 0-17,2-2-5,-3-4 9,-2 0-14,0-4-1,0-2-7,3-3-21,-3-2-9,-2-1-71,2-1-41,0-1-131,-2-3-569</inkml:trace>
          <inkml:trace contextRef="#ctx0" brushRef="#br3" timeOffset="578636.3073">12806 9434 652,'0'0'412,"0"0"-338,0 0 40,0 0-34,0 0-57,0 0 18,0 0 8,20-40-48,-9 26 5,0-4-6,1 2 0,-6 0 0,3 0-2,-3 2 1,4 4-8,-10 4 12,0 2-3,0 2 19,0 2 0,0 0 14,0 0 6,0 0-24,2 0 2,-2 0-17,0 8 18,0 6 15,0 4 1,0 2 21,0 4 4,0 3-5,0-1 1,0-1-30,0-3 0,0 0-13,0-1-12,0-5-2,0-2-32,0-2-27,0-2-18,0 0-28,0-4-22,0 0-21,0-2-166,0-4-406</inkml:trace>
          <inkml:trace contextRef="#ctx0" brushRef="#br3" timeOffset="579642.6539">13247 9338 973,'0'0'233,"0"0"-181,0 0 24,0 0-23,0 0 24,0 0 63,0 0-35,-13 52-54,4-27 6,0 0-2,-2 1-11,0 1-22,4-4-20,-2 2-2,5-5-6,-3-2-73,5-2-37,0-2-66,2-4-217,0-2-385</inkml:trace>
          <inkml:trace contextRef="#ctx0" brushRef="#br3" timeOffset="580252.655">13461 9358 352,'129'-4'736,"-124"4"-631,2 4 40,-3 0 10,2 0-14,3 1-41,5-4-96,1 3-4,10-4-92,-7 0-68,-3 0-333</inkml:trace>
          <inkml:trace contextRef="#ctx0" brushRef="#br3" timeOffset="580250.6536">13461 9358 1247,'0'0'211,"0"0"-168,0 0 5,0 0-48,0 0-11,0 0-2,0 0-80,45 22-140,-32-17-121,-7-1-223</inkml:trace>
          <inkml:trace contextRef="#ctx0" brushRef="#br3" timeOffset="580776.4196">13806 9360 476,'0'0'974,"0"0"-962,0 0 47,0 0-3,0 0-20,0 0 5,0 0-32,58 12-9,-44-4-21,-8-2-30,1 1-20,-7-3-52,0-1-109,0 0-285</inkml:trace>
          <inkml:trace contextRef="#ctx0" brushRef="#br3" timeOffset="581706.0789">14094 9382 760,'0'0'295,"0"0"-211,0 0 40,0 0 20,0 0-21,0 0-25,0 0-15,0 16 12,0 1 10,0 2-26,-2 4-18,-6-1-34,2 0 5,2 0-32,-5-2-14,0 0-16,2-2-16,-4 0-38,0 0-67,-5 4-75,1-6-87,3-2-536</inkml:trace>
          <inkml:trace contextRef="#ctx0" brushRef="#br3" timeOffset="582743.3015">14381 9375 1113,'0'0'143,"0"0"-127,0 0 45,0 0 1,0 0-33,0 0 16,0 0-23,11-67-21,-6 43 28,4-4-23,-3-2 7,3-4-13,-4-4 6,4 0-6,-5-2 7,3 0-6,-3 5 24,0 9-7,4 6 11,-6 8 0,-2 8-10,0 4-2,2 0-17,-2 0 1,2 12 12,5 10-7,-5 2 3,-2 7 0,2 1-1,0-1 1,-2 4-9,2-3 1,-2 0 11,6 0-12,-6-4-1,2-2 1,0-4-12,2-4 5,3-4-21,-5-4-16,4-6 14,4-2-30,1-2 1,-3 0 6,6-8 8,1-10 12,4-4-9,-4-4 6,1-2 2,-3-2 2,1-4 2,-6-2 4,1-3 9,3 2 15,-8 2 2,5 5 13,-5 6 49,-2 6-21,0 6 11,0 6 29,-2 2-28,6 4-5,-6 0-9,0 0-28,0 10 33,2 8 1,-2 4-11,2 8-2,2 2 4,3 3 20,-3 1-17,0 2-12,4-2 20,-6 0-28,2-2 0,1-4-5,-3-4-14,-2-6 3,4-2-3,-2-6-47,3-4-26,0-3-99,-3-5-109,0 0-483</inkml:trace>
          <inkml:trace contextRef="#ctx0" brushRef="#br3" timeOffset="583410.2184">15161 9252 905,'0'0'175,"0"0"-121,0 0 95,0 0-40,0 0-12,0 0-8,0 0-31,7-60 0,-7 56-29,-5 2 8,-6 2 29,0 0-25,-5 0 1,-1 0-11,-10 8 4,-2 6 12,0 4-25,0 2-6,2 2 24,2 2-15,4 0 3,5 2 10,1 0-29,3 0 4,10 1-13,2-4-31,0-1 0,0-1-28,6-3 3,8-7 1,3-2-24,6-5-8,-5-2-13,-1-2 8,2 0 41,-9-6 12,2-8 12,-3-2 14,-9 1 13,0 1 8,0 1 7,0 3 24,0 1 39,-7 5-12,-2 4 11,-4 0 5,4 0-55,-3 0-1,4 0-26,-3 3-3,6 3 1,-4-1-42,-2 4-86,5-4-107,-4-1-616</inkml:trace>
        </inkml:traceGroup>
        <inkml:traceGroup>
          <inkml:annotationXML>
            <emma:emma xmlns:emma="http://www.w3.org/2003/04/emma" version="1.0">
              <emma:interpretation id="{BF5A6165-7716-45CD-9B87-75082258B862}" emma:medium="tactile" emma:mode="ink">
                <msink:context xmlns:msink="http://schemas.microsoft.com/ink/2010/main" type="inkWord" rotatedBoundingBox="19126,14264 22861,14297 22854,15093 19119,15061"/>
              </emma:interpretation>
              <emma:one-of disjunction-type="recognition" id="oneOf44">
                <emma:interpretation id="interp220" emma:lang="de-DE" emma:confidence="0">
                  <emma:literal>überdecken</emma:literal>
                </emma:interpretation>
                <emma:interpretation id="interp221" emma:lang="de-DE" emma:confidence="0">
                  <emma:literal>Überdecken</emma:literal>
                </emma:interpretation>
                <emma:interpretation id="interp222" emma:lang="de-DE" emma:confidence="0">
                  <emma:literal>überdeckend</emma:literal>
                </emma:interpretation>
                <emma:interpretation id="interp223" emma:lang="de-DE" emma:confidence="0">
                  <emma:literal>überdachen</emma:literal>
                </emma:interpretation>
                <emma:interpretation id="interp224" emma:lang="de-DE" emma:confidence="0">
                  <emma:literal>überdeckten</emma:literal>
                </emma:interpretation>
              </emma:one-of>
            </emma:emma>
          </inkml:annotationXML>
          <inkml:trace contextRef="#ctx0" brushRef="#br3" timeOffset="585009.7032">15734 9164 935,'0'0'385,"0"0"-343,0 0-26,0 0-4,0 0 39,0 0 7,0 0-21,-29 6 41,20 6-20,-1 6 9,4 4 35,-3 2-15,3 2-32,-6 2-30,8 2-23,-3-3 16,5-2-18,2 0-14,0-6 8,0-2-30,0-3-20,9-5-3,5-2-11,-1-5 29,5-2-30,1 0-9,4-2 19,-3-14 4,2-2 12,-2-3 19,3 1-5,-8 0 14,1-1-1,-3 0 4,-1 1 14,-8 2 10,0 0 6,-2 6 13,-2 2-17,0 2 33,0 6-18,0 0 4,0 2 4,0 0-14,0 0-12,-2 0-9,2 0 7,0 6 18,0 8 25,0 4 1,0 0 0,0 0-10,0-2-3,0-2-21,9-2-16,3 1-1,-4-2 0,7-3-30,4-2-34,-4-2-54,5-4-33,-4 0-154,-3 0-309</inkml:trace>
          <inkml:trace contextRef="#ctx0" brushRef="#br3" timeOffset="585590.527">15734 9086 793,'0'0'632,"0"0"-567,0 0 40,0 0 12,0 0 24,0 0-34,0 0-85,16-10-21,-3 10-1,5-3 0,8-1-1,1 3 1,4-5-41,0 2-11,2 0-36,1 0 2,-5 0-12,-7 4-66,-1 0-61,-15 0-180</inkml:trace>
          <inkml:trace contextRef="#ctx0" brushRef="#br3" timeOffset="586188.9506">16110 8813 863,'0'0'172,"0"0"-152,0 0 29,-2 110 10,2-66 35,0 4 15,0-1-44,0-4-33,0-2-23,0-7-6,0-2 14,2-6-17,0-2-7,0-2-2,-2-6-5,0-4-18,0-4 4,0-2-15,0-4 27,0-2-13,0 0 10,2-2 19,6-12-45,5-4-14,1-4-8,7-2-76,2 0 46,4 2 18,-5 4-5,2 8 32,-4 4 31,1 6 21,-8 0 29,1 4 2,-6 12 42,1 4-11,-3 0-17,2 2-4,-8 2 8,0-2 7,0 0 19,0-2-15,-12-1 38,-1-4-15,-5-1-25,3-2-6,-6-3-10,3-4-6,-1-1-36,-6-2-6,0-2 5,3 0-69,-6 0-54,1-6-131,11-2-69</inkml:trace>
          <inkml:trace contextRef="#ctx0" brushRef="#br3" timeOffset="586879.4446">16631 9294 863,'0'0'160,"0"0"-143,0 0 12,0 0-10,0 0 32,0 0 11,0 0-19,77 22-38,-60-22-5,8 0-25,-9-6 24,1-6-20,-3-2 1,-1-2-6,-9 2-6,-2 0 25,-2 0 5,0 2 2,0 4 24,-8 0-9,-8 2-4,-6 2 14,-3 4 44,3 0-41,-7 2-28,0 16 1,7 4 4,2 6 18,6 2 17,5 0-3,7-2-23,2-3-11,0-6-3,9-1-23,7-4 21,11-3-27,-3-5-27,4-5-25,7-1-3,-2 0-59,5 0 53,-9-4-44,0-6 34,0 0 40,-12 2 29,-3 4 31,-3 0 74,-5 4 51,4 0-18,-8 0-49,2 12 11,3 1-11,-1 2-3,4 0-10,-6-4-20,3 2-8,-5-5-17,2-4-17,-2 0 9,-2-4-10,0 0 3,0 0 14,0-6-6,0-7-1,0-2-1,-4-3-23,-5-4-5,0-2-70,-4-2 33,-2-1-27,-6 1 98,7 4 3,6 6 97,-1 8 99,7 4 13,2 2-53,0 2-41,0 0-38,13 0-65,3 0 7,9 0-19,-2-2-20,6-2-23,5 2-62,-3 0 21,14 2-51,-5 0-167,-11 0-234</inkml:trace>
          <inkml:trace contextRef="#ctx0" brushRef="#br3" timeOffset="587577.9358">17469 9394 798,'0'0'286,"0"0"-209,0 0 20,0 0-4,0 0 8,0 0 20,0 0-50,-44-102-55,26 92-4,-4 4 10,-3 6 5,3 0 3,-7 10-11,0 10 30,2 4-15,3 4-33,6 0 29,7 1-23,6-1-7,5-2-19,0-4-43,7-2 9,13-2-33,0-6-20,5-2 26,2-8-28,-6-2-24,4 0-38,0-16 21,-5-10 58,-3-2 33,-1-7 32,-3-1 26,1-1 0,-5-6-7,2-3 6,-9-4-22,0-4 23,-2-2 0,0-2 0,0 4 32,2 7 48,1 11 80,-3 14 28,0 10-88,0 8 22,0 4-63,0 0-28,0 18 14,0 12 16,0 7-3,0 4-15,0 8-3,2-1 14,3 2-21,-1-2-19,-2 0 11,0-2-9,3-1-8,-5-5-8,0-7-25,0-4 6,2-8-73,2-4-50,10-9-32,-1-6-407,3-2-207</inkml:trace>
          <inkml:trace contextRef="#ctx0" brushRef="#br3" timeOffset="588183.3644">17824 9371 960,'0'0'330,"0"0"-329,0 0-2,0 0-54,0 0 55,0 0 45,0 0 2,42 0-36,-28 0-11,-4 0-18,1-3 17,3-5 0,-3-2 1,3 0-1,-8-4 1,1 2 0,-7 0 13,0 0-12,0 2 24,0 0 0,-13 2 11,-10 4 6,1 2-26,-12 2 16,3 0-2,-2 0-11,4 14 47,2 6-11,10 2 14,5 2 14,8 0-27,-1-2-27,5-1-29,0-3-29,7-3 21,7-3-27,5-2-45,6-3-21,2-1-50,19-4-93,-3-2-119,-3 0-222</inkml:trace>
          <inkml:trace contextRef="#ctx0" brushRef="#br3" timeOffset="588350.4839">18254 9354 492,'0'0'302,"0"0"-182,0 0 98,0 0-85,0 0-2,0 0 14,0 0-30,33-64-13,-49 62-36,-1 2-46,-12 0 28,0 0-33,-9 14 13,5 2 9,4 6-20,2 0 27,9 1-31,5-4-6,1 2-4,12-6-3,0 2-28,0-5-17,18-2-18,7-5-3,8-5-68,23 0-48,-12-1-168,-1-13-396</inkml:trace>
          <inkml:trace contextRef="#ctx0" brushRef="#br3" timeOffset="589021.9614">18325 8765 932,'0'0'30,"0"0"-30,0 0-14,0 0 14,0 0 62,0 150 13,0-92-23,0 6-16,0 3-17,0-5-18,0-4-1,-2-4 21,-5-6-21,3-6 0,2-6-1,-6-10-19,6-8 10,2-5 9,0-9-22,0-4 0,0 0-29,10-7 50,5-12-5,5-5 7,5-5 0,1 1 0,-4 2 8,3 2 41,-5 4 2,0 4-12,-6 4-2,-6 4-37,1 2-10,-5 4-6,-4 2-23,0 0 28,0 0 11,0 0 5,0 4 26,-2 8 25,-4 2 28,-5 4-10,1 4-14,4 0 20,-3 2-19,3-2-23,6 3-22,-5-6-6,5-1-10,0-1-25,0-2-23,18-2 8,2-4-50,9-2-56,25-7-22,-8 0-6,-4-2-520</inkml:trace>
          <inkml:trace contextRef="#ctx0" brushRef="#br3" timeOffset="589580.0767">18713 9344 751,'0'0'385,"0"0"-284,0 0 35,0 0-99,0 0 8,0 0-8,0 0-9,98 0 0,-83 0-28,-1 0-12,-1-6 5,-4-2-11,2 0 12,-2-4-2,-5 0-14,1-2 15,-5 0-6,0 2 13,0 0 7,0 2-7,-7 2 19,-6 4-6,-1 4 6,-3 0 36,1 0-33,-8 4 1,6 12 2,-5 2 5,6 4 11,3 0-16,5 2-16,5-1 17,4-1-26,0-3-12,0-2-23,11-3 2,9-5-14,5-3-31,6-6-42,20 0-78,-8-11-171,-10-6-198</inkml:trace>
          <inkml:trace contextRef="#ctx0" brushRef="#br3" timeOffset="589967.2739">19060 9292 810,'0'0'502,"0"0"-499,0 0 4,0 0 9,0 0 39,0 0 10,0 0-40,-4 79-9,4-64-13,0 2-3,0-2 0,0 0-3,0-1 3,0-6 0,0-1 0,0-3 0,0-4-13,2 0-6,7 0-16,-5-4 34,8-10-22,3-1-35,1-7 0,1 0 26,1-1 4,3 1 15,-6 2 13,1 6 12,-5 4 41,-5 6 40,1 2-17,-5 2-30,3 0-8,-3 0-21,5 0 4,-3 0 21,5 6-26,0 2-9,2 2 6,0 0-4,1 2 32,-8-2 16,0 0-15,-2-2 39,-2 2-18,0 2 18,0 2 0,0 3-19,-2-2 27,-6 2-39,3-4-20,0 4 19,1-5-27,4-2-21,0-2-1,0-2-12,0-2-9,2 0-53,10-4-50,3 0-34,7 0-118,-1 0-212,-2 0-635</inkml:trace>
        </inkml:traceGroup>
      </inkml:traceGroup>
    </inkml:traceGroup>
    <inkml:traceGroup>
      <inkml:annotationXML>
        <emma:emma xmlns:emma="http://www.w3.org/2003/04/emma" version="1.0">
          <emma:interpretation id="{E6564E08-5C20-4033-884D-67CF3D3D5C9E}" emma:medium="tactile" emma:mode="ink">
            <msink:context xmlns:msink="http://schemas.microsoft.com/ink/2010/main" type="paragraph" rotatedBoundingBox="2294,15277 12347,15390 12337,16302 2283,16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843E22-685B-4B4E-B17C-631ACF9C16B7}" emma:medium="tactile" emma:mode="ink">
              <msink:context xmlns:msink="http://schemas.microsoft.com/ink/2010/main" type="line" rotatedBoundingBox="2294,15277 12347,15390 12337,16302 2283,16189"/>
            </emma:interpretation>
          </emma:emma>
        </inkml:annotationXML>
        <inkml:traceGroup>
          <inkml:annotationXML>
            <emma:emma xmlns:emma="http://www.w3.org/2003/04/emma" version="1.0">
              <emma:interpretation id="{34A78584-2936-4376-B634-508A315A0A5C}" emma:medium="tactile" emma:mode="ink">
                <msink:context xmlns:msink="http://schemas.microsoft.com/ink/2010/main" type="inkWord" rotatedBoundingBox="2292,15404 4318,15427 4311,16122 2284,16100"/>
              </emma:interpretation>
              <emma:one-of disjunction-type="recognition" id="oneOf45">
                <emma:interpretation id="interp225" emma:lang="de-DE" emma:confidence="0">
                  <emma:literal>(i),</emma:literal>
                </emma:interpretation>
                <emma:interpretation id="interp226" emma:lang="de-DE" emma:confidence="0">
                  <emma:literal>Li),</emma:literal>
                </emma:interpretation>
                <emma:interpretation id="interp227" emma:lang="de-DE" emma:confidence="0">
                  <emma:literal>Hi),</emma:literal>
                </emma:interpretation>
                <emma:interpretation id="interp228" emma:lang="de-DE" emma:confidence="0">
                  <emma:literal>hi),</emma:literal>
                </emma:interpretation>
                <emma:interpretation id="interp229" emma:lang="de-DE" emma:confidence="0">
                  <emma:literal>(i.),</emma:literal>
                </emma:interpretation>
              </emma:one-of>
            </emma:emma>
          </inkml:annotationXML>
          <inkml:trace contextRef="#ctx0" brushRef="#br3" timeOffset="604811.548">5 9928 130,'0'0'674,"0"0"-537,0 0-89,0 0 46,0 0 68,0 0-67,0 0-32,0 0-17,-2 6-18,-11 10 7,-1 2 27,-1 2 10,1 4 12,-1 0-39,-1 0-17,3 0 9,0 2-14,-1 0-14,6 3-9,1-1 7,0 0 1,5 2-8,-3-2-15,5 2 3,0-2-13,0-2-1,0-4-6,9-2-38,3-4 9,1-2-51,11-4-34,3-2-103,-4-6-92</inkml:trace>
          <inkml:trace contextRef="#ctx0" brushRef="#br3" timeOffset="605313.1048">184 10237 864,'0'0'243,"0"0"-200,0 0 25,0 0 57,0 0-19,0 0-34,0 0-24,2 62 18,-2-42-37,0 0-6,0-2 9,0-2-11,0-2-12,0-4-9,0-4-16,0-2 6,0-2-67,0-2-46,0 0-51,2 0-183,0-8-201</inkml:trace>
          <inkml:trace contextRef="#ctx0" brushRef="#br3" timeOffset="605372.7119">198 10092 523,'0'0'829,"0"0"-721,0 0-106,0 0 43,0 0 29,0 0-46,0 0-28,0-2 6,0 2-6,0 0-47,0 0-14,0 0-70,0 2-206,6 2-575</inkml:trace>
          <inkml:trace contextRef="#ctx0" brushRef="#br3" timeOffset="605857.9794">398 9930 765,'0'0'412,"0"0"-343,0 0-53,0 0 2,0 0 77,0 0-18,0 0-14,33 82 33,-22-52-51,3 2 4,-3 1 20,-2 0-15,2-1-4,-7 1-25,-4-4-6,0 0 26,0-1-23,0-2-13,0-2 10,-4 2-3,-9 0-9,-1 0-7,1 0-6,-3-4-5,1 0-20,1-4-44,1-4-62,-1-3-31,6-3-22,1-5-171,3 0-548</inkml:trace>
          <inkml:trace contextRef="#ctx0" brushRef="#br3" timeOffset="606344.4697">828 10437 1302,'0'0'225,"0"0"-215,0 0 10,0 0 68,0 0 18,0 0-56,0 0-25,2 64-12,-2-46-13,0 0 0,0-1-25,0-6-61,0 4-64,0-4-201,0-2-779</inkml:trace>
          <inkml:trace contextRef="#ctx0" brushRef="#br3" timeOffset="602956.5276">-1193 10291 1069,'0'0'217,"0"0"-211,0 0-6,0 0 49,0 0 11,0 0-9,0 0-9,89 4-22,-60 0 38,0 0-18,2 2-3,-2-2 0,0 0-18,0-4-15,-4 0-4,-6 0-14,2 0 8,-5 0-13,-8 0-12,5 0-8,-5 0-18,-4 0-15,0 0-63,5 0-145,-7-6-236</inkml:trace>
          <inkml:trace contextRef="#ctx0" brushRef="#br3" timeOffset="602375.1352">-1148 10060 954,'0'0'498,"0"0"-465,0 0-10,0 0-4,0 0 42,0 0-10,0 0-14,0 0-17,0 0-4,4 0-3,0 0 6,10 0 44,6 0-31,2 0-10,5 4-4,4 2-5,3 2 6,-1 0-16,0 0 4,5 1 6,-7-4-13,-2 3-2,-4-3-4,-5-1 4,-7-1-15,-6-1-32,-5-2-24,1 0 5,-3 0-46,0 0-52,0 0-96,-5 0-377</inkml:trace>
          <inkml:trace contextRef="#ctx0" brushRef="#br3" timeOffset="603450.7718">-814 9886 1064,'0'0'296,"0"0"-251,0 0-34,0 0 20,0 0 20,0 0-12,0 0-11,65 44 30,-41-26-41,2 2-1,3 0 12,-2 0-5,0 0 4,0 2-19,-5 0-7,0-2 38,-4 0-15,-2-4-5,-3 3 1,-4-5 11,-3 1 0,6-1-14,-3 1-1,-3-4 22,2 2-27,-4-3-11,0-2 8,-4-3-8,2 2 11,-2-5-11,0 0 0,0 1 12,0 4 6,-2-1 4,-14 6 0,-1 2-7,-6 2 17,-6 6-14,0 0-16,0 4 27,0-2-14,2 0-5,8-2 2,1-4-11,5-1-1,3-6-3,6-3-67,2-2-37,2-2-151,0-4-424</inkml:trace>
        </inkml:traceGroup>
        <inkml:traceGroup>
          <inkml:annotationXML>
            <emma:emma xmlns:emma="http://www.w3.org/2003/04/emma" version="1.0">
              <emma:interpretation id="{FFA2C70F-F9CB-4709-8EC2-348528CBDD6D}" emma:medium="tactile" emma:mode="ink">
                <msink:context xmlns:msink="http://schemas.microsoft.com/ink/2010/main" type="inkWord" rotatedBoundingBox="4653,15370 6244,15199 6332,16018 4741,16188"/>
              </emma:interpretation>
              <emma:one-of disjunction-type="recognition" id="oneOf46">
                <emma:interpretation id="interp230" emma:lang="de-DE" emma:confidence="0">
                  <emma:literal>lii)&amp;li\i)Sind</emma:literal>
                </emma:interpretation>
                <emma:interpretation id="interp231" emma:lang="de-DE" emma:confidence="0">
                  <emma:literal>(ii)&amp;li\i)Sind</emma:literal>
                </emma:interpretation>
                <emma:interpretation id="interp232" emma:lang="de-DE" emma:confidence="0">
                  <emma:literal>(ii)&amp;Ci\i)Sind</emma:literal>
                </emma:interpretation>
                <emma:interpretation id="interp233" emma:lang="de-DE" emma:confidence="0">
                  <emma:literal>lii)&amp;(i\i)Sind</emma:literal>
                </emma:interpretation>
                <emma:interpretation id="interp234" emma:lang="de-DE" emma:confidence="0">
                  <emma:literal>(ii)&amp;(i\i)Sind</emma:literal>
                </emma:interpretation>
              </emma:one-of>
            </emma:emma>
          </inkml:annotationXML>
          <inkml:trace contextRef="#ctx0" brushRef="#br3" timeOffset="606879.9937">1399 9830 626,'0'0'339,"0"0"-222,0 0-46,0 0 59,0 0 8,0 0-68,0 0-12,0-7 10,0 7-9,0 5 2,0 7-30,-10 3-5,-3 10 34,-3 3-18,1 4 2,-3 4 5,-2 4-17,4 0 13,1 0-27,1 3-11,1-3 24,6 0-21,0-2-9,5-4-1,2 0 1,0-2-11,0-4-2,0-4-24,9-2 11,-2-2-28,6-4-21,-4-1-28,-2-6-36,6-3-35,0-3-185,-1-3-357</inkml:trace>
          <inkml:trace contextRef="#ctx0" brushRef="#br3" timeOffset="607412.1788">1565 10241 1154,'0'0'304,"0"0"-304,0 0 0,0 0 102,0 0-28,0 0-46,0 0 14,11 98-27,-11-80-15,0-2 0,0-4 6,0 0-12,0-4-21,0-4-50,0-2-35,2-2-84,-2 0-143,0-4-454</inkml:trace>
          <inkml:trace contextRef="#ctx0" brushRef="#br3" timeOffset="607504.8234">1626 10032 863,'0'0'612,"0"0"-497,0 0-85,0 0 36,0 0 5,0 0-62,0 0-9,4 0-51,-4 6-70,2 12-70,0-2-140,-2 0-369</inkml:trace>
          <inkml:trace contextRef="#ctx0" brushRef="#br3" timeOffset="607996.1719">1750 10281 1035,'0'0'251,"0"0"-216,0 0 59,0 0 20,0 0-31,0 0-22,0 0-23,0 72-16,0-52 4,0 0-20,0-2 23,0-2-29,0-2-14,0-6 2,0-2-26,0-2-26,0-4-63,0 0-128,0 0-136,7-10-502</inkml:trace>
          <inkml:trace contextRef="#ctx0" brushRef="#br3" timeOffset="608060.642">1819 10126 1015,'0'0'529,"0"0"-462,0 0-54,0 0 79,0 0 26,0 0-45,0 0-73,10-1-19,-10 1-54,0 0-26,0 0-3,0 1-57,0 5-342</inkml:trace>
          <inkml:trace contextRef="#ctx0" brushRef="#br3" timeOffset="608548.7002">1964 9902 1086,'0'0'361,"0"0"-329,0 0-16,0 0 22,0 0 31,40 134-21,-28-98 11,-6 4-13,5 2-16,-9 1 52,0 1-14,-2-2-16,0 0 6,0-2-15,-10 0-15,-9-2-28,2-2 7,-8-1-14,3-8-64,-9 1-83,6-7-119,1-10-372</inkml:trace>
          <inkml:trace contextRef="#ctx0" brushRef="#br3" timeOffset="610355.7701">2835 10343 515,'0'0'124,"0"0"-75,0 0 54,0 0 50,0 0 12,0 0-52,0 0-9,0 2 2,0-2-28,0 0 8,0 0-13,0 0-22,0 0 22,0 0-26,0 0-12,-11 0-13,0 0-12,-2-6 5,-8-2-14,2-4 0,-6-2 18,3 0-19,-5-4-1,3-3-6,-3-1 1,5-1 5,-1-1-14,4-2 15,-2-1 4,5 1-3,3 2-1,0 0 0,8 2 1,-4 2 7,7 2-8,2 2-4,0 0-2,0 4 6,0-2-9,11-2-1,5 2-6,-1-3-6,10 4-6,-5-1-3,1 4 24,-4 2-12,-3 2 4,-3 2 15,-7 1-3,-2 3-4,0 0 7,-2 0-8,0 0 8,0 11 0,0 4 0,0 10-1,-6 1 2,-7 6 20,-3 0-2,1 4-7,-6-2 17,-1 2-13,-1-2-1,4-1-5,-4-4-3,8-3 6,-1-3-13,3-3 0,1-4-6,8-2 6,0 0-10,-1-4-5,5-4-6,0 0 20,0-2-17,0-2-7,0 0 24,13 0-6,3-2 1,6 0-1,-2 0-2,9-6 8,5-6-6,-3 0 5,0-4-4,0 0 6,-2 0-14,-4-1 8,-8 3 3,-3 3 0,-3 3 3,-7 1 0,-4 5 7,0 2-7,0 0 1,0 0-1,0 0 0,0 0-22,0 0-79,3 0-98,-3 0-183,5 0-598</inkml:trace>
        </inkml:traceGroup>
        <inkml:traceGroup>
          <inkml:annotationXML>
            <emma:emma xmlns:emma="http://www.w3.org/2003/04/emma" version="1.0">
              <emma:interpretation id="{7731DF2D-6568-43FE-9896-18D877E02580}" emma:medium="tactile" emma:mode="ink">
                <msink:context xmlns:msink="http://schemas.microsoft.com/ink/2010/main" type="inkWord" rotatedBoundingBox="6658,15326 9351,15356 9343,16049 6650,16019"/>
              </emma:interpretation>
            </emma:emma>
          </inkml:annotationXML>
          <inkml:trace contextRef="#ctx0" brushRef="#br3" timeOffset="610994.2285">3423 9932 664,'0'0'348,"0"0"-245,0 0-30,0 0 62,0 0 3,0 0-42,0 0-38,2-2 9,-2 2-32,0 0-13,-6 10 23,-17 10-14,2 6-6,-10 6 13,-3 6 1,3 0 23,2 0-34,4-2-18,5-3 10,7-4-20,-1 0-9,10-4 0,2 2-7,2-3 15,0-2-23,0 0-14,8-4-3,13-2-46,-1-4-53,2-4-34,9-4-95,-4-2-81,-5-2-439</inkml:trace>
          <inkml:trace contextRef="#ctx0" brushRef="#br3" timeOffset="611589.649">3548 10245 995,'0'0'363,"0"0"-287,0 0-50,0 0 29,0 0 28,0 0-44,0 0-20,16 46-3,-14-32-10,-2 0-6,2-4-15,-2-2-53,5-2-36,-5-4-151,0-2-384</inkml:trace>
          <inkml:trace contextRef="#ctx0" brushRef="#br3" timeOffset="611590.6451">3608 10074 1224,'0'0'284,"0"0"-232,0 0-17,0 0 41,0 0-63,0 0-13,0 0-95,14-4-117,-14 4-157,0 8-309</inkml:trace>
          <inkml:trace contextRef="#ctx0" brushRef="#br3" timeOffset="612179.0625">3608 10074 1177,'143'147'201,"-141"-142"-157,5 3 30,-5 3 38,0 1-41,0 2-20,0-1-20,4 2-30,-4-1 10,0-2-11,0-2-20,-2-2-16,0 0-29,0-4-38,0 2-54,0-4-115,0 2-65,0-4-400</inkml:trace>
          <inkml:trace contextRef="#ctx0" brushRef="#br3" timeOffset="612180.0637">3832 10070 1330,'0'0'260,"0"0"-211,0 0 4,0 0 34,0 0-87,0 0-39,0 0-19,4-8-111,-4 8-127,0 8-32,0 2-287</inkml:trace>
          <inkml:trace contextRef="#ctx0" brushRef="#br3" timeOffset="612788.4952">3934 10237 743,'0'0'265,"0"0"-161,0 0 51,0 0 29,0 0-67,0 0-51,0 0-18,15 70-33,-13-58-4,-2 0-11,3 0-2,2-2-25,-5-4-52,0-2-46,2-4-48,-2 0-165,0 0-312</inkml:trace>
          <inkml:trace contextRef="#ctx0" brushRef="#br3" timeOffset="612790.499">3980 10042 1371,'0'0'223,"0"0"-178,0 0 31,0 0-5,0 0-71,0 0-40,0 0-38,0-2-114,0 2-115,0 0-92</inkml:trace>
          <inkml:trace contextRef="#ctx0" brushRef="#br3" timeOffset="612945.6066">4165 9934 25,'0'0'1127,"0"0"-998,0 0-97,0 0 32,0 0 52,0 0-16,74 132-39,-61-95 6,1-1-33,-3 1 0,-7-1 17,-2 0-4,-2 0-9,0-3-16,-2-3-22,-13 0 16,-5-4-16,-3 0-36,-21 6-57,4-8-127,4-2-173</inkml:trace>
          <inkml:trace contextRef="#ctx0" brushRef="#br3" timeOffset="615462.9154">4852 10094 770,'0'0'193,"0"0"-129,0 0 43,0 0 32,0 0-57,0 0-22,0 0-9,0-8 7,0 4 22,0-2-28,-2 2-2,-8-2-17,4 0-15,-3 2 8,1-2-8,-4 4-1,-1 0 10,1 0-20,-1 2-6,-1 0 14,1 0-4,5 0-5,-2 8-6,4 2-20,-1 0 8,7 0-22,-2 0-11,2-2-8,0 2 24,0 2 12,0 2-2,2 2-6,11 3 18,1 0-9,-1 3 0,3-1 0,-3-2-2,1 2 4,-3-3 1,-5-2 5,2 0 1,-4-2 6,-4-2-11,0 0 5,0 0-11,0-2 18,-12 0 24,-1-2 0,-1 0 39,-1 0-14,-1-4-1,1 0-5,-3-2-8,-4-2 0,2 0-21,-3 0-8,4 0-6,-4-10-17,5 0-46,5 0 13,-1-2-33,12-8-78,2 2-80,0 2-264</inkml:trace>
          <inkml:trace contextRef="#ctx0" brushRef="#br3" timeOffset="616018.1681">5017 10107 895,'0'0'536,"0"0"-498,0 0-36,0 0 30,0 0-32,0 0-51,0 0-80,-9 0-134,9 3-429</inkml:trace>
          <inkml:trace contextRef="#ctx0" brushRef="#br3" timeOffset="615976.0128">5048 10323 191,'0'0'982,"0"0"-889,0 0-66,0 0 83,0 0-36,0 0-42,0 0-17,-2 96-10,2-78-5,0-2-13,4-2 5,-2-4-64,0-4-62,5 0-123,-4-4-233</inkml:trace>
          <inkml:trace contextRef="#ctx0" brushRef="#br3" timeOffset="616665.1169">5152 10277 692,'0'0'101,"0"0"-78,0 0 58,0 0-3,0 0-46,5 106-7,0-80-4,-3-2-15,0-2 4,0-4-10,-2-4 0,2-4 4,-2-4-4,0-4-2,5-2 1,-5 0-15,0 0 5,0 0-2,2-8-18,2-4 31,-2-6 0,6-4 1,-2-2-1,5-4-10,-1 0 10,-2 0 0,3 4 7,-2 4 28,-2 4 10,4 5 7,-7 6 13,3 3-27,-5 0-6,3 2 2,-3 0-6,5 0 4,-3 0-18,7 0-12,1 4 5,-4 4-6,6 4 9,-1 0-10,0 0 1,3 2-1,-3 2 1,-1-2 0,-8 0 0,5-2 0,-5 2 15,-4 0-15,0 2 5,0 2 3,0 0-3,0 0-5,-6-4-1,-1 0-15,1-4-53,0-3-110,2-6-143</inkml:trace>
          <inkml:trace contextRef="#ctx0" brushRef="#br3" timeOffset="617458.2788">5810 10303 575,'0'0'180,"0"0"-115,0 0 54,0 0 24,0 0-55,0 0-43,0 0-12,-29-66 3,15 59 15,1 6-25,-3 1-20,-1 0 32,-8 0-14,0 8-8,-4 7 34,6 8-34,-4 3-6,4 2 16,7 0-15,10-2-11,1-2 0,5 0 0,0-6-1,7-2-8,9-4-16,1-4-5,10-4-28,0-4-21,4 0-21,-2-12-33,0-8 35,-2-4 0,-2-4-12,-6 0 30,-3-4 39,-3 0 26,-1 0 15,-8-4 0,-4-1 23,0-5 19,0-2 27,0-2 29,0-4-50,-4 4 24,0 4 18,-4 6-54,2 10 2,-1 5-17,5 10 10,0 4 6,2 3-6,0 4-18,0 0-9,0 0 5,0 11 5,0 9 11,0 7 10,0 10 20,0 3 6,0 2 2,0 2 2,2 0-20,0 1 24,5-4-31,-1 1-19,-4-3-4,8-1-8,-8-4-7,7-6 0,-5-4-12,-2-6-4,5-4-63,-4-4-63,-3-6-125,0-2-379</inkml:trace>
        </inkml:traceGroup>
        <inkml:traceGroup>
          <inkml:annotationXML>
            <emma:emma xmlns:emma="http://www.w3.org/2003/04/emma" version="1.0">
              <emma:interpretation id="{A52E0EBC-5A19-4064-85A0-5B0DFD49165E}" emma:medium="tactile" emma:mode="ink">
                <msink:context xmlns:msink="http://schemas.microsoft.com/ink/2010/main" type="inkWord" rotatedBoundingBox="9925,15362 12347,15390 12337,16302 9915,16275"/>
              </emma:interpretation>
              <emma:one-of disjunction-type="recognition" id="oneOf47">
                <emma:interpretation id="interp235" emma:lang="de-DE" emma:confidence="0">
                  <emma:literal>erfüllt</emma:literal>
                </emma:interpretation>
                <emma:interpretation id="interp236" emma:lang="de-DE" emma:confidence="0">
                  <emma:literal>erfüll k</emma:literal>
                </emma:interpretation>
                <emma:interpretation id="interp237" emma:lang="de-DE" emma:confidence="0">
                  <emma:literal>erfüll t</emma:literal>
                </emma:interpretation>
                <emma:interpretation id="interp238" emma:lang="de-DE" emma:confidence="0">
                  <emma:literal>erfüll K</emma:literal>
                </emma:interpretation>
                <emma:interpretation id="interp239" emma:lang="de-DE" emma:confidence="0">
                  <emma:literal>erfüll T</emma:literal>
                </emma:interpretation>
              </emma:one-of>
            </emma:emma>
          </inkml:annotationXML>
          <inkml:trace contextRef="#ctx0" brushRef="#br3" timeOffset="618428.8889">6536 10277 846,'0'0'289,"0"0"-237,0 0-46,0 0 49,0 0-5,0 0 24,0 0-17,45 4-31,-32-2-26,3-2 13,-1 0-13,1 0-6,-1-2 6,1-10 1,-5-5-1,1 2 0,-8-1 0,-2 2 11,-2-3-3,0 6 16,0 0 7,-14 4 26,-3 0-46,-3 5 2,-7 2 2,-2 0 2,0 5-15,-2 10-1,4 6 18,3-2-13,4 6 3,7-3 0,3 2-8,10 0 10,0-2-11,0-2-12,10-2 6,9-2-7,10-2-13,0-4-37,9-4-24,-3-4 29,6-2-41,1 0-27,-4 0 68,-5-8-15,-4-4-68,-2 2 95,-9 0 28,-5 4 18,-3 2 0,-8 2 68,0 2 38,-2 0-28,0 0-45,0 0-21,0 8 14,2 4 26,7 2-7,-7-2-5,7 0 10,-4-2-13,-3-2-13,0-4-24,0-4 1,-2 0 8,0 0-9,0 0-7,0-4 0,0-10-21,0-4 4,0-2-20,0-6-18,-6-2 2,-8 0-29,1-2 57,-1 3 14,3 5 18,7 8 132,0 9 17,2 3-40,2 2 29,0 0-24,0 0-12,2 0-78,6 0-23,11-3 12,-4-1-13,5-1-10,2-2-7,-2 4-61,5-4-62,8-1-110,-4 2-103,0 2-139</inkml:trace>
          <inkml:trace contextRef="#ctx0" brushRef="#br3" timeOffset="619599.3659">7215 10074 945,'0'0'338,"0"0"-326,0 0 4,0 0 39,0 0-14,0 0 4,0 0-34,79-18-2,-61 6-7,-3-4-2,1 0 0,-3-2-9,0-2 6,-11 2 3,1 2 0,-3 0-7,0 0-9,-5 2 0,-8-2-2,-7 4-118,-4 0 64,-1 8 64,-4 4-8,-2 0 16,0 18 59,0 14 8,-3 6 7,10 8 4,1 6-27,10 0 9,7 4-20,0-2-15,6 0-7,0-1-8,6-1-4,2 0-6,3-2 0,1 0 12,-8-1-10,5-3-2,-7-6 20,0-4 15,-2-8 0,0-6-22,2-6-13,-2-8 10,0-2-10,0-6-31,0 0 4,0 0-7,0-4 15,0-12-61,0-8-30,0-6-2,-4-6-43,-9-5-55,-1 1-36,-3 0-97,-8 7 23,5 4 320,-5 11 154,10 8 83,-1 8 160,5 2-126,11 0-114,0 0-79,0 4-43,0 6-35,0 2 2,15-2 20,3 0-14,7 0 4,0-3-3,6-6-9,-2 1 0,4-2-15,5 0-12,0-6-5,-5-8-28,0-2 2,3-2-4,-7-2-12,-2 2 18,-7 2 22,-7 2 34,1 2 3,-12 4-1,0 2 37,-2 6 68,0 0 9,0 0-19,0 0-27,0 0-40,0 10-20,0 4 9,0 0-1,0 2-18,9 0-2,9 0-4,7-2 6,6-2-7,2-6 1,5-2-18,4-4-21,-3 0-25,-6-6-23,-4-12 2,-5-2 23,-6-4-22,-9 0 60,-7 2 24,-2 2 6,0 4 86,-7 6 11,1 4-13,-5 2 1,-1 4 58,8 0-71,-5 2-50,5 12 19,1 2 33,1 4-31,-3 0 12,5 0-9,0 0-27,0-4 1,5 0-19,4-4-1,4-2-2,8-1-27,-2-6-25,6-3-66,8 0-42,-2-10-108,-6-4-55</inkml:trace>
          <inkml:trace contextRef="#ctx0" brushRef="#br3" timeOffset="620143.7433">7514 10116 1211,'0'0'354,"0"0"-274,0 0-32,0 0 38,0 0-26,0 0-35,0 0-2,143-6-23,-107 6-37,10 0-56,-10 0-86,-2 0-339</inkml:trace>
          <inkml:trace contextRef="#ctx0" brushRef="#br3" timeOffset="620206.5174">8109 9894 1235,'0'0'255,"0"0"-221,0 0-12,-49 108 125,35-64-58,6 6-44,-3 1 5,7 3-30,-6-3-9,10 0-11,0-5-3,0-4-9,0-4-66,0-6-47,18-8-43,5-8-119,-4-8-291</inkml:trace>
          <inkml:trace contextRef="#ctx0" brushRef="#br3" timeOffset="620701.0865">8323 9873 1333,'0'0'0,"0"0"60,0 0-60,0 0 139,0 0-78,-13 149 12,4-97-18,2 4-24,-2 0 4,3-3-6,-3-3-11,7-6-18,0-6-25,2-8-32,0-6-49,0-10-82,6-8-199,7-6-326</inkml:trace>
          <inkml:trace contextRef="#ctx0" brushRef="#br3" timeOffset="620898.2416">8586 9864 1192,'0'0'212,"0"0"-211,0 0-1,0 0 149,0 0-51,0 0-9,-4 148 32,-12-92-12,1 2-50,-6 0 21,6-3 1,-1-5-31,3-4-10,1-6-10,8-6-30,2-8 30,2-6-30,0-6-9,0-4 8,0-4-10,2-2-3,10 0-4,3-4-23,3 0 19,8 0-52,3 0-22,2 0-3,10-6-40,1-4-23,3 0 50,10-2-110,-10 4-140,-14 2-21</inkml:trace>
          <inkml:trace contextRef="#ctx0" brushRef="#br3" timeOffset="621392.612">8530 10245 1433,'0'0'309,"0"0"-277,0 0 120,0 0 28,0 0-116,0 0-33,0 0-31,56-16-16,-31 12-49,2 2-44,15 0-55,-9 2-91,-4 0-271</inkml:trace>
        </inkml:traceGroup>
      </inkml:traceGroup>
    </inkml:traceGroup>
    <inkml:traceGroup>
      <inkml:annotationXML>
        <emma:emma xmlns:emma="http://www.w3.org/2003/04/emma" version="1.0">
          <emma:interpretation id="{CAF64700-9634-4D0D-B35E-28909E5A7E7A}" emma:medium="tactile" emma:mode="ink">
            <msink:context xmlns:msink="http://schemas.microsoft.com/ink/2010/main" type="paragraph" rotatedBoundingBox="2448,16463 13836,16315 13849,17329 2461,1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A5B1E-D70E-4CC0-B6E8-0DA7CB550D2C}" emma:medium="tactile" emma:mode="ink">
              <msink:context xmlns:msink="http://schemas.microsoft.com/ink/2010/main" type="line" rotatedBoundingBox="2448,16463 13836,16315 13849,17329 2461,17477"/>
            </emma:interpretation>
          </emma:emma>
        </inkml:annotationXML>
        <inkml:traceGroup>
          <inkml:annotationXML>
            <emma:emma xmlns:emma="http://www.w3.org/2003/04/emma" version="1.0">
              <emma:interpretation id="{8BE6F3EA-9C02-4E9C-ADB5-23D0F5EF33C9}" emma:medium="tactile" emma:mode="ink">
                <msink:context xmlns:msink="http://schemas.microsoft.com/ink/2010/main" type="inkWord" rotatedBoundingBox="2449,16579 4366,16554 4374,17148 2457,17173"/>
              </emma:interpretation>
              <emma:one-of disjunction-type="recognition" id="oneOf48">
                <emma:interpretation id="interp240" emma:lang="de-DE" emma:confidence="0">
                  <emma:literal>4</emma:literal>
                </emma:interpretation>
                <emma:interpretation id="interp241" emma:lang="de-DE" emma:confidence="0">
                  <emma:literal>A</emma:literal>
                </emma:interpretation>
                <emma:interpretation id="interp242" emma:lang="de-DE" emma:confidence="0">
                  <emma:literal>„</emma:literal>
                </emma:interpretation>
                <emma:interpretation id="interp243" emma:lang="de-DE" emma:confidence="0">
                  <emma:literal>x</emma:literal>
                </emma:interpretation>
                <emma:interpretation id="interp244" emma:lang="de-DE" emma:confidence="0">
                  <emma:literal>1</emma:literal>
                </emma:interpretation>
              </emma:one-of>
            </emma:emma>
          </inkml:annotationXML>
          <inkml:trace contextRef="#ctx0" brushRef="#br3" timeOffset="623422.1578">-1028 11290 1152,'0'0'250,"0"0"-171,0 0 4,0 0 30,0 0-43,0 0-32,0 0-16,11-3-10,5 3 24,1 0-29,10 4-6,2 2 9,2 1-10,5-2-6,-1 0-15,4-1-27,-6-4-31,-4 0-33,0 0-23,-7 0-54,-6 0-141,-7 0-239</inkml:trace>
          <inkml:trace contextRef="#ctx0" brushRef="#br3" timeOffset="623424.1621">-999 11484 717,'0'0'352,"0"0"-242,0 0-26,0 0 74,0 0-40,0 0-44,0 0-35,-4 0-21,8 0-18,5 0 19,-1 0 4,13 0 5,1 0 7,7 0-22,11 0-13,0 0 0,3 0-35,-3 0-12,-5 0-24,1 0-11,-7 0 29,-7 0-16,-9 0-39,3 0-20,-9 0-38,-3 0-19,-2 0-104</inkml:trace>
          <inkml:trace contextRef="#ctx0" brushRef="#br3" timeOffset="623735.3803">-612 11131 935,'0'0'211,"0"0"-138,0 0-5,0 0 29,0 0-36,0 0-15,0 0 5,34 44-9,-18-26-26,1 0 31,3 0-21,3 3-14,2-3 1,-2-3 0,4 2-11,-2-3-2,0-1 7,-1 0-14,-2-2 2,-2 0-12,-4-5 15,-3 6-8,-4-6 1,-5 2 9,4-2-2,-6-2-6,0 1 8,-2 2 0,0-1 15,0 2 7,0 2 13,-4 0 11,-8 4-5,-3 4 27,-1 0-24,-4 2-11,-2 2-2,-1-2 2,6 0-9,1-4-14,3-2-10,3-4 0,6-4-21,2-2-46,2-2-46,0 0-80,0-2-54,6 0-321</inkml:trace>
          <inkml:trace contextRef="#ctx0" brushRef="#br3" timeOffset="624567.9712">346 11286 522,'0'0'222,"0"0"-154,0 0 4,0 0 115,0 0-30,0 0-45,0 0-6,-15-67-12,1 59-31,-1 2 8,-3 0-26,-4 4-1,0 2-28,-1 0 0,1 0 2,2 8-6,0 6 2,5 4-14,3 0-1,3 2 1,5 2-10,4 0-19,0-1 16,0-2-2,17-1 5,6 0-18,8-1-1,2-3 17,10 0-46,-3-2-25,-2 0 3,-5 0 0,-6 0 31,-9 0 21,-3 2 9,-10-2 19,-5-2 7,0 2 15,0 0 36,-18 0 20,2 0-2,-1 0-19,-8-4-11,5 4 18,-7-3-24,0-4-4,-4-3-12,3 0-2,-3-2 11,2 0-33,0-4-25,2-10-21,4-2-39,5-4-87,7-6-31,5 4-108,6 4-422</inkml:trace>
          <inkml:trace contextRef="#ctx0" brushRef="#br3" timeOffset="625281.4759">670 11065 948,'0'0'181,"0"0"-179,0 0 14,0 0 19,0 0-18,0 0-8,0 0-8,44-31 14,-28 31-15,-1 0 1,-1 0 9,-3 0-1,-5 0-9,6 11 0,-10 3 1,5 2 25,-7 2 17,0 4-21,0 0 17,0-2-1,-7 0-19,3 0 19,-8-4-18,1 0-7,-5-2-11,3 0 9,-3-2 38,1 5-18,-1-3 12,3 0-11,2-2 5,2-1-17,2-3-20,5 1-3,2-4 1,0 2-8,0-1 3,16-1 7,1-2-1,10-1-31,7-2-15,-3 0-10,2 0-23,-2 0-78,-4-6-78,-6-2-34,-13 6-482</inkml:trace>
        </inkml:traceGroup>
        <inkml:traceGroup>
          <inkml:annotationXML>
            <emma:emma xmlns:emma="http://www.w3.org/2003/04/emma" version="1.0">
              <emma:interpretation id="{60E3E2C7-1659-4CF5-8D14-927124EB128A}" emma:medium="tactile" emma:mode="ink">
                <msink:context xmlns:msink="http://schemas.microsoft.com/ink/2010/main" type="inkWord" rotatedBoundingBox="4927,16619 5936,16606 5944,17245 4936,17258"/>
              </emma:interpretation>
              <emma:one-of disjunction-type="recognition" id="oneOf49">
                <emma:interpretation id="interp245" emma:lang="de-DE" emma:confidence="0">
                  <emma:literal>ist</emma:literal>
                </emma:interpretation>
                <emma:interpretation id="interp246" emma:lang="de-DE" emma:confidence="0">
                  <emma:literal>isst</emma:literal>
                </emma:interpretation>
                <emma:interpretation id="interp247" emma:lang="de-DE" emma:confidence="0">
                  <emma:literal>Ist</emma:literal>
                </emma:interpretation>
                <emma:interpretation id="interp248" emma:lang="de-DE" emma:confidence="0">
                  <emma:literal>Isst</emma:literal>
                </emma:interpretation>
                <emma:interpretation id="interp249" emma:lang="de-DE" emma:confidence="0">
                  <emma:literal>Imst</emma:literal>
                </emma:interpretation>
              </emma:one-of>
            </emma:emma>
          </inkml:annotationXML>
          <inkml:trace contextRef="#ctx0" brushRef="#br3" timeOffset="626473.6484">1449 11269 1239,'0'0'256,"0"0"-215,0 0-12,0 0 9,0 0-32,0 0-6,0 0-54,21 0-123,-13 6-348,6 1-241</inkml:trace>
          <inkml:trace contextRef="#ctx0" brushRef="#br3" timeOffset="625882.2289">1483 11488 1283,'0'0'257,"0"0"-244,0 0-7,0 0 32,0 0-15,0 0-7,0 0 3,20 88-13,-18-66 6,-2-4-12,0-2-10,2-4 9,-2-4-59,5-8-68,-5 0-127,0 0-263</inkml:trace>
          <inkml:trace contextRef="#ctx0" brushRef="#br3" timeOffset="626647.7738">1844 11422 628,'0'0'355,"0"0"-260,0 0-21,0 0 61,0 0-44,0 0-24,0 0-18,-13-64-23,3 57 8,-5 4 2,1 0 4,-1 3-24,1 0 5,-1 0 16,4 5-24,4 7-4,3 2-9,-1 0-12,5 0-29,0 0 21,9-2-24,7 0 6,1 0-27,10-2-12,-2 2-10,-3-2-33,5 2 1,-3-4 57,-6 6 42,-5-6 20,-1 0 13,-8-2 36,-4 0 32,0 0 3,0 2-21,0 0-13,0 0-14,-4 2 18,-8-2-19,-3 0 4,-3 2 10,-4-4 2,2-1-6,-3-5-13,-1 0-23,0 0-9,-1-9-32,7-5-58,-4-10 39,8 4-448,6 2-420</inkml:trace>
          <inkml:trace contextRef="#ctx0" brushRef="#br3" timeOffset="627906.6642">2064 11496 1326,'0'0'284,"0"0"-223,0 0-17,0 0 39,0 0-35,137-42-10,-100 34-38,3 0-45,-9 2-61,1 0-91,-10 4-176,-11 0-652</inkml:trace>
          <inkml:trace contextRef="#ctx0" brushRef="#br3" timeOffset="627260.208">2209 11087 108,'0'0'794,"0"0"-666,0 0-24,0 0 83,0 112-39,0-82-49,0 0-29,0 2-22,-2 0 23,0 0-15,-2 4-11,-6 1 2,6 1-16,-5-2-3,7 0 0,-4-2-22,0-6 24,2-2-21,2-4-3,0-5 7,2-2-12,0-5 0,0 1-1,0-4-12,0 0 11,14-3-12,1 0-11,5-2-4,7-2-15,4 0-14,5 0-29,-1-10-26,1-3 15,-5 1-42,-2-3-86,-9 2-110,-7 1-493</inkml:trace>
        </inkml:traceGroup>
        <inkml:traceGroup>
          <inkml:annotationXML>
            <emma:emma xmlns:emma="http://www.w3.org/2003/04/emma" version="1.0">
              <emma:interpretation id="{7481AD26-4351-4A0A-A19B-EBD67307F1E4}" emma:medium="tactile" emma:mode="ink">
                <msink:context xmlns:msink="http://schemas.microsoft.com/ink/2010/main" type="inkWord" rotatedBoundingBox="6366,16540 9043,16505 9054,17391 6377,17426"/>
              </emma:interpretation>
              <emma:one-of disjunction-type="recognition" id="oneOf50">
                <emma:interpretation id="interp250" emma:lang="de-DE" emma:confidence="0">
                  <emma:literal>dimm)</emma:literal>
                </emma:interpretation>
                <emma:interpretation id="interp251" emma:lang="de-DE" emma:confidence="0">
                  <emma:literal>dimm</emma:literal>
                </emma:interpretation>
                <emma:interpretation id="interp252" emma:lang="de-DE" emma:confidence="0">
                  <emma:literal>dim.)</emma:literal>
                </emma:interpretation>
                <emma:interpretation id="interp253" emma:lang="de-DE" emma:confidence="0">
                  <emma:literal>dim.</emma:literal>
                </emma:interpretation>
                <emma:interpretation id="interp254" emma:lang="de-DE" emma:confidence="0">
                  <emma:literal>-dem)</emma:literal>
                </emma:interpretation>
              </emma:one-of>
            </emma:emma>
          </inkml:annotationXML>
          <inkml:trace contextRef="#ctx0" brushRef="#br3" timeOffset="634222.2166">3637 11466 763,'0'0'283,"0"0"-192,0 0 28,0 0 22,0 0-89,0 0-38,0 0 2,14 0 15,-5 0 31,-1 0 8,11 0-13,-2 0 13,1 0-32,9 4-12,-2 0 15,-4-2-7,4 0-15,-5 0-7,0-2-12,-4 2 22,-10-2-22,1 2 0,-5-2 0,1 0 6,-3 0-6,0 0-1,0 0-43,0 0-31,0 0-134,0-2-165</inkml:trace>
          <inkml:trace contextRef="#ctx0" brushRef="#br3" timeOffset="635461.0954">4326 11464 487,'0'0'233,"0"0"-176,0 0 8,0 0 52,0 0-5,0 0-5,0 0-10,-2-30-15,-5 26-37,-4 2-37,-2 2 64,-1 0-15,-1 0-32,-3 0-11,-3 0 11,4 6 1,-3 4-3,-1 4-15,4 0 9,-1 2-8,-2 0-3,9-2-6,-2 2 6,1 0 2,3-2-8,7 2-3,0-2-4,2 0 1,0 0-5,0-2 2,2-2-1,12-2-15,1-2-7,1-2-7,4-1 11,0-3-13,-5 0 8,3 0 5,3-11 1,-6 0 5,-1-6 2,-6-1 20,3-2-6,-1-2 6,-6-2-8,3-2 8,-3-2 0,-2-2-8,-2-6 7,0-2-3,0-2 3,0-4 1,0 3-17,0 5 17,-4 4 0,-5 8 0,7 8 1,-3 4 9,-2 4 17,5 8-26,0-2 7,2 2 5,0 0-13,-2 0 0,2 0 0,0 0 0,0 6 39,-5 8-13,5 6 14,0 6-14,0 6-3,0 5 13,0-1-8,0 4-13,0 0 27,0 2-35,0-2 2,0 0-2,0 0 0,0-2-7,9-2 0,-5-4 0,6-1 3,-1-3-3,-1-6-1,1-3 0,3-2 0,-6-5-2,-2-6-16,5-2-17,-6-3 12,6-1-34,-5 0 23,9 0 8,-1-5-30,1-8-4,-5-2-14,6-2-19,-3-1 7,3 0 13,-5 0 12,-3 2 23,4 0 32,-6 3 7,-2 0 40,0 3 48,-2 2 31,0 4-26,0 2-25,5 0-13,-5 2-16,2 0 0,-2 0-29,0 0 9,2 0 4,-2 0-14,0 2-7,0 4 24,0 2 13,2 1 8,0 0-23,3 1-9,0-2 2,-3-2-17,0 1 0,0-4 0,5 1-13,-3-1-45,3-3-37,4 0-76,0 0-156,0 0-588</inkml:trace>
          <inkml:trace contextRef="#ctx0" brushRef="#br3" timeOffset="636091.5389">4482 11336 628,'0'0'889,"0"0"-742,0 0-84,0 0 38,0 0-44,0 0-50,0 0-7,0 0-20,0 0-69,0 0-15,0 9-49,0 4-225,-2-3-712</inkml:trace>
          <inkml:trace contextRef="#ctx0" brushRef="#br3" timeOffset="636806.0462">4663 11492 1128,'0'0'137,"0"0"-121,0 0 117,0 0-22,0 0-68,0 0 24,0 0-13,4 112-39,5-88 2,-5-4-16,5 0 0,-2-4 0,-5-2-1,5-4 10,-5-3-10,0-3 0,-2-4-6,0 0 6,0 0-9,0 0 1,0 0-29,0 0 1,0-4 13,0-10 23,0-3 11,0-2-11,2-6 0,3 3-1,-1 0-7,1 4 8,-3 0-7,7 4-8,-5 2 15,5 4 1,-5 0-1,8 0 8,-8 2 7,5 0-6,-3 2-3,6-2-5,1 2 9,1 0-9,1 0-1,-1 2 9,1 2-8,1 0 4,-1 0-5,-1 0 0,-1 0 15,0 0 1,1 10 6,-3 2 11,-5 2-4,6 2 8,-3-2-27,-3 0-9,-4 0 15,8-2-9,-8 0 3,0 0 1,3-2-11,-5 1 18,0-4-18,2 0-11,-2-6 11,0 2-29,0-3-3,0 0 9,0 0-2,0 0 17,0 0-22,0-9-20,2-5 14,0-6 14,0-4-4,8 0 2,-6-2 0,5 2 24,-3 4-1,6 2 1,-8 6 2,7 2-2,-9 4 0,5 4 1,-2 0-1,-5 2 12,4 0-12,3 0 0,-3 0 13,3 0-6,-1 0-6,8 0 7,-3 6-8,-2 2 17,2 0 2,0 0 9,-1 2 17,-4-2-1,-2 2 7,3 2-6,-3 0-13,-4 0 11,2 4-15,4-2-5,-4 4 17,-2-2-17,0-2-8,0 2 2,0-2-17,0 0 0,0-4-8,0 0-28,-2-2-5,-6-4-72,8 2-68,-4-4-63,2 0-296</inkml:trace>
          <inkml:trace contextRef="#ctx0" brushRef="#br3" timeOffset="637379.6387">5364 11019 1066,'0'0'152,"0"0"-83,0 0 127,0 0-49,72 112-45,-55-72 14,8-2-21,-7-2-41,-1 1-4,2-4-9,-4 3 18,-6 1-14,0-1-11,-7 4 14,0-2 0,-2 2 0,0 0-18,-2 0-29,-12-1-1,-3-3-3,-6 0-70,4-3-62,-22 10-82,12-11-167,0-2-458</inkml:trace>
          <inkml:trace contextRef="#ctx0" brushRef="#br3" timeOffset="632541.0425">3051 11023 529,'0'0'94,"0"0"-61,0 0 51,0 0 24,0 0-24,0 0-3,0-8 3,0 8 18,0 0-15,0 0 8,0 0-8,0 0-23,0 0-5,0 0-19,0 0-19,0 0 19,0 0-18,0 0-6,0 0-2,0 0 1,0 0 5,0 0-5,-2 0-14,-4 4 43,-3 6-5,-3 2-8,4 2 4,-3 4-10,-3 0 6,3 2-12,-3 0-3,1 4 15,5-2-14,-2 2-6,-1-2 6,7 5-3,-5-2 14,4 8-8,1-1-14,-3 4 16,7-3-4,0 4-8,0-3 1,0-2-10,0 0 17,0-4-18,0-2 1,0-2 11,7-2-11,-3-1 8,-1 0 4,4 0-2,-3-2 6,0 2-9,5-2-8,-5 2 16,6-1-14,-6 0-1,-2-6 11,7 2-11,-7-6 10,0-4-11,0-2-6,-2-4 4,6 2-8,-6-2-20,0 0-35,0 0-53,0 0-25,2 0-98,2-4 0,-4-6-90,2-4-489</inkml:trace>
          <inkml:trace contextRef="#ctx0" brushRef="#br3" timeOffset="633637.8016">3203 11308 314,'0'0'349,"0"0"-237,0 0-54,0 0 68,0 0-16,0 0-25,0 0-7,-7-13-15,7 11-13,0 0-24,0-2-11,0 0 8,0-2-13,0-2-4,0 4 6,0-2-12,0 2 16,0-1-16,7-2 0,-1 3 0,6-2 2,-1 0-2,0 0 1,3 2-1,-6 0 13,6 4-13,-5 0 1,-3 0 6,5 0-7,-8 0 6,6 0 7,-5 2 0,-2 8 32,5 2-10,-3 2-10,1 3 11,4-2-8,-7 3-9,5 3 15,-5-3 2,0 1 21,-2 2-13,0-1-13,0 0-2,0 0-5,0 0-7,-11 0 5,-3 2-20,1 0 23,0 0-16,-3-2-7,1 0 5,1-2-6,-3 3 0,-1-6-1,-3 2-5,6-6-1,1 0-7,6-4-10,-3-3 8,1 0-4,6-1-2,2-3-1,2 0-24,0 0 16,0 0-11,0 0-23,0 0 25,0 0-2,0 0 25,0-7 14,6 0-21,4 0 23,-4-1-10,5 2-13,1 1 21,-6 0 1,5 1 1,-1 0-1,-4 4 2,5 0 10,-7 0-3,8 0-1,-3 0 18,-3 6 1,6 2 6,-3 0-3,-1 1-4,1-4 7,-2 1-22,2-2-8,-5-1 12,7-3-8,-1 0-5,-4 0-1,7 0-15,-1 0 14,-6-3-45,5-3-5,-7 1-11,8-6-30,-5 5-88,-5 1-357</inkml:trace>
        </inkml:traceGroup>
        <inkml:traceGroup>
          <inkml:annotationXML>
            <emma:emma xmlns:emma="http://www.w3.org/2003/04/emma" version="1.0">
              <emma:interpretation id="{4E450D1A-DEC4-42EB-8748-B267A1780B80}" emma:medium="tactile" emma:mode="ink">
                <msink:context xmlns:msink="http://schemas.microsoft.com/ink/2010/main" type="inkWord" rotatedBoundingBox="9628,16641 10723,16626 10731,17220 9636,17235"/>
              </emma:interpretation>
            </emma:emma>
          </inkml:annotationXML>
          <inkml:trace contextRef="#ctx0" brushRef="#br3" timeOffset="639323.243">6240 11121 535,'0'0'306,"0"0"-202,0 0 26,0 0-6,0 0-22,0 0-14,0-4 12,0 4-15,0 0-8,0 0-13,0 0 27,0 0-34,0 0-21,0 0-15,0 6-20,-4 8 28,-6 6-7,-3 4 0,5 6 21,-6 0-22,5-2 10,-3 4-6,6-3-6,-1 0-7,3-2-12,4 1 0,0-2 3,0-2-3,0 2-1,0 0 1,0-2 0,4-2 0,7 0-5,-1-2 5,-4-4-5,7-2 5,-3-4-10,-2 4 3,3-6-5,3 1-1,-1-4-8,3-1-4,-3-2 15,3-2-15,-3 0 6,3 0 7,-3-10-7,0-5 10,3-6-2,-1-3-16,1 0 13,-1-4-16,-1 0 0,-1-2-1,-1 4 19,-3-2-5,-3 0 16,-4-2-8,-2 2 9,0-2 0,0-1 0,0 3-2,0 1 2,0 4 0,0 5-12,0 6 10,0 4 2,0 2 0,0 4-1,0 0 0,0 2 1,0 0 2,0 0-2,0 0 0,0 0 1,0 0-1,0 0 1,0 0-1,0 0 0,0 4 1,7 12 8,-2 8 16,4 4 7,-3 4-7,1 4 9,-3 0-1,1 0-17,2 1 6,-3-3-11,5 0-5,-5-2 16,-1-4-14,4-4 0,-3-4-1,-2-4-6,-2-6 10,0-4-11,0-2-2,2-1-7,-2-3-6,0 0-50,0 0-65,7 0-68,-3 0-123,1-7-464</inkml:trace>
          <inkml:trace contextRef="#ctx0" brushRef="#br3" timeOffset="640418.1189">6797 11608 35,'0'0'775,"0"0"-667,0 0-34,0 0 96,0 0-42,0 0-41,0 0-10,0 4-9,0-4-27,0 0 8,0 0 17,0-2-36,0-10-8,0-2-6,4-8-14,5-2 21,-5-8-23,8 2 0,-3-4 2,-3-4-2,4 0-5,-6-2 4,0 0-2,3 1 2,-5 5 1,2 4-6,1 8-1,-5 6 2,3 6 5,-3 6 0,0 2 0,0 2 4,0 0-4,0 0-1,0 0 0,0 0 1,2 0-8,-2 0 8,2 0-11,0 0 11,5 12-8,-3 10 8,0 6 24,6 6-7,-6 0-1,5 0 2,-3 3-18,3-3 17,-4 0-17,4-2 0,-5 0 0,3-4 0,-3-2-3,8-2 2,-8-2-8,7-6 8,-7-2-12,6-4-14,-6-8 17,-2 2-15,3-4-8,-3 0-17,2-4 5,-2-10 44,8-8-14,-4-4-5,5-4-2,-7 0-22,6-4 7,1 0 22,-7-3-5,5 1 19,-4 3-22,-3 2 20,5 7 3,-5 4 13,0 6 11,0 4 16,-2 2-8,0 6 14,0 0-23,2 2-5,-2 0-1,0 0-7,0 0-10,0 0 0,0 4 1,5 12 27,-3 4 1,3 7-10,-3 2 20,7 1 2,-5 1-10,7 1-2,-4-4-7,2 2 22,2-4-16,-7 0-9,8 0 10,-8-4-10,5 2-4,-5-4-3,6 0-11,-6-3 22,0-3-23,3-3 1,-5 0-1,2-4 0,2 0-6,-6-3-6,0 1-28,0-1-22,0 1-92,0-1-109,0-3-284</inkml:trace>
        </inkml:traceGroup>
        <inkml:traceGroup>
          <inkml:annotationXML>
            <emma:emma xmlns:emma="http://www.w3.org/2003/04/emma" version="1.0">
              <emma:interpretation id="{2EB668E8-BDD8-4A37-A1D2-5683C80E9C3F}" emma:medium="tactile" emma:mode="ink">
                <msink:context xmlns:msink="http://schemas.microsoft.com/ink/2010/main" type="inkWord" rotatedBoundingBox="11328,16518 12419,16504 12427,17125 11336,17139"/>
              </emma:interpretation>
            </emma:emma>
          </inkml:annotationXML>
          <inkml:trace contextRef="#ctx0" brushRef="#br3" timeOffset="641523.0889">8154 11510 595,'0'0'246,"0"0"-176,0 0-2,0 0 78,0 0-39,0 0-36,0 0-13,2-68 29,-2 56-52,0 0-8,-9 2 33,2 0-30,-6 2-15,0 4 13,-3 0-15,1 2 7,-8 2-14,3 0-3,-7 0 2,0 6-4,-1 10-1,1 4 1,5 2 0,-1 0 5,8 4-6,3-2 3,8-4-10,4 0-1,0-4-15,0-2 8,12-2-8,3-6-2,1 0-12,1-4-16,8-2 5,0 0-21,-4 0-11,6-12-32,0-6-5,-7-4 29,3-2 23,-8 0-12,-4 0 54,-6 0 23,4 0 6,-7 0 4,-2-1 15,0 0-2,0-8 1,0 0 4,0-10-1,-7-1-27,3-2-11,-1 2-13,-4 4 7,3 10 17,-3 6 26,7 8 0,-6 5 58,6 6-21,0 1-25,2 4 11,0 0-7,0 0-13,0 0-17,0 9-2,0 9 48,0 7 7,0 5-14,4 6 13,6 2-15,1 4 5,0-4-1,-2 6-20,2-2 37,-2 1-38,-2-3-15,2 0-15,-3-2 13,3-2-2,-5-8-13,-1-4 1,4-8-2,-7-4-12,2-8-44,-2-4-54,0 0-95,0 0-159,0-12-709</inkml:trace>
          <inkml:trace contextRef="#ctx0" brushRef="#br3" timeOffset="642083.537">8412 11400 586,'0'0'332,"0"0"-262,0 0-5,0 0 38,0 0-57,0 0 2,0 0 4,31 8-17,-17-7-1,1-1-19,1 0-5,-1 0 9,1 0-9,-3 0-1,-1-1-9,-1-7 0,-7-1-3,-2 2 3,3-4-26,-5-3-6,0 0 3,0 1 18,0-4-1,-11 2 12,-3 1 0,1 1 1,-5 5 88,-2 4-65,2 4 15,3 0 24,-3 0-46,3 7-4,-1 8 28,3 6-20,1 1 6,3 2 7,5 2-9,2 0 2,2 0-12,0-2-15,0 0 16,0-2-16,6-2-10,5-4 8,3-2-25,3-6-33,14-6-61,1-2-84,-8 0-197</inkml:trace>
          <inkml:trace contextRef="#ctx0" brushRef="#br3" timeOffset="642655.5419">8916 11219 1141,'0'0'167,"0"0"-101,0 0 88,0 0-65,0 0 20,0 0-39,0 0-45,-72-32-25,57 36 16,1 12-8,1 2 6,2 2 5,6 0-6,1 1-13,4-2-4,0 2-21,0-2 6,6 0-17,15-1-8,-1-2-7,5 0-9,-4 0 10,2 0 13,-5-2 0,-5 2 37,0-2-10,-10 0 10,-3-2 8,0 0 20,0-2 21,0 0 2,-7 0-5,-6 0 19,-3 0-21,-4 0-16,2-2-3,-1-2-3,-4-4-2,-6-2-20,2 0-4,0 0-5,0-4-60,6-10-30,-6-8-28,11 2-244,3 4-488</inkml:trace>
        </inkml:traceGroup>
        <inkml:traceGroup>
          <inkml:annotationXML>
            <emma:emma xmlns:emma="http://www.w3.org/2003/04/emma" version="1.0">
              <emma:interpretation id="{E6931F86-39C8-49E8-8B9E-DC4F67053ACD}" emma:medium="tactile" emma:mode="ink">
                <msink:context xmlns:msink="http://schemas.microsoft.com/ink/2010/main" type="inkWord" rotatedBoundingBox="12882,16328 13836,16315 13848,17226 12894,17239"/>
              </emma:interpretation>
            </emma:emma>
          </inkml:annotationXML>
          <inkml:trace contextRef="#ctx0" brushRef="#br3" timeOffset="643308.8561">9457 11016 808,'0'0'336,"0"0"-252,0 0 5,0 0 41,0 121-44,0-79 12,0 4 2,-4 4-31,-1 1-44,1 0 32,0 4-35,-6-5 8,6 0-16,-3-4-14,3-4 0,4-8 0,-2-8-23,2-5-21,0-10-54,0-7-58,0-4-110,0 0-358</inkml:trace>
          <inkml:trace contextRef="#ctx0" brushRef="#br3" timeOffset="644367.5778">9540 11077 765,'0'0'150,"0"0"-150,0 0 0,0 0 13,0 0 26,0 0 28,0 0 3,79-94-38,-54 91-4,-2 3 9,-1 0 29,5 0 0,2 11-9,-1 11-14,-1 4 11,2 6 13,-9 2-6,1 0-10,-8-2-3,-7-4 8,1-4-46,-7-4 3,0-4 9,0-6-3,-7 0-19,-6-2-10,-5-2-15,-7-2 19,4-1-14,-8-3-43,2 0-20,2 0-46,8 0-19,3 0 45,3 0 64,9 5 39,2 5 20,0 2 28,0 5 7,11 1-9,7 2 22,-1 0-1,8 0 3,0 2 9,-4-2-8,4 0-4,0 0 8,-3 2-24,3-2-7,-6 0 3,4-2-25,-8 2 13,3-4-24,-2-2-10,-3-4 7,-2 0-8,-9-3-1,6-6-9,-6 2-23,-2-3-4,0 0-50,0 0-69,0-8-64,0-5-518</inkml:trace>
          <inkml:trace contextRef="#ctx0" brushRef="#br3" timeOffset="643806.0177">9640 11047 573,'0'0'397,"0"0"-383,0 0 101,0 0 60,-13 132-46,1-86-10,3 2-11,3 1-34,2-3-10,-6 2 2,8-6-9,-7-4-17,7-4-24,0-4-2,-2-4-14,-1-8-19,3 0-1,-1-8-49,3-6-49,0-4-79,0 0-202,0 0-550</inkml:trace>
          <inkml:trace contextRef="#ctx0" brushRef="#br3" timeOffset="645171.0064">10112 10796 1035,'0'0'230,"0"0"-230,0 0-31,0 0 31,0 0 15,0 0-14,0 0-1,76 10 1,-49 2-2,-10 2 1,6 2 0,-9 0 17,-8 0 21,1 0 24,-5-1 15,-2-4-12,0 0 11,-7-1-35,-1-1-24,-4-3-5,-1 1-12,9-3 0,-4-3-9,8 2-10,0-3 18,0 2-31,0-1 8,0 2-5,10 2 5,-4 4 21,5 5-3,3 2 12,1 2 2,1 2-8,-1 2 6,-1-2 4,-3-4-9,0-4 0,-6 2 18,-5-8-6,0-2 32,0-2-1,-3 0 18,-12 0 11,-10 0 9,-2 0 5,-2-2 0,-2 0-45,2 0-25,5-2-17,4-6-28,4 2-17,3 0-52,2 6-75,6 0-88,-2 0-379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59:36.95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456A41-B206-43FE-A07E-C9ECDAD1559C}" emma:medium="tactile" emma:mode="ink">
          <msink:context xmlns:msink="http://schemas.microsoft.com/ink/2010/main" type="inkDrawing" rotatedBoundingBox="17971,7901 20871,7402 21002,8157 18101,8656" semanticType="callout" shapeName="Other">
            <msink:sourceLink direction="to" ref="{8C518BA5-6EC2-4025-826B-2D70BDF1436F}"/>
            <msink:sourceLink direction="from" ref="{DE50FA54-9670-4A8E-9915-A681A8650DD6}"/>
          </msink:context>
        </emma:interpretation>
      </emma:emma>
    </inkml:annotationXML>
    <inkml:trace contextRef="#ctx0" brushRef="#br0">0 222 506,'0'0'643,"0"0"-578,0 0-37,0 0 20,0 0 5,0 0 10,0 0-10,42-3-10,-22 3-3,5 0-21,2 0-1,-3 3 5,0 3-10,3 2 7,-2 0-14,-7-1-5,-1 2 27,-1 0-8,-5 0 2,2 1-3,-6 2-6,2 2 21,-5 0-3,3 4-1,-7 4 27,2 0-13,-2 4-11,0 0 12,0 2-12,0 2 4,2 0-18,1 1-2,4-2 8,-5 4-24,4-1 15,1-3-3,-3 2-12,4-3 11,-4-4-12,0-2 0,-2-4 1,5-4-1,-7-2 0,0-4-7,0-2 7,0-2-1,2-2-8,-2 0-16,0-2-1,2 0-8,-2 0 3,0 0 15,0-8-18,2-6 23,-2-4 10,0-4-10,0-6 10,0-4 1,0-2-1,0-4-11,0 0 0,0-2 12,0 0-1,0 0 1,6-1-7,-4-1 1,-2 0 6,2 2 0,0 0 9,0 6 3,-2 2-12,2 5 0,-2 4 25,5 5-11,-3 1-2,-2 1 11,2 4-22,0 0 26,0 2-11,4 2-6,-4 2-3,-2 2-6,0 2-1,0 0 2,0 2 4,2 0 16,-2 0-12,2 0-9,2-2 17,5 0-2,3 0 2,1-2-2,2 2-15,3-2 25,7-2-9,-3 2-16,2 2 13,5-2 14,2 2-3,3 0 12,-3 0-22,3 0 18,2 2-14,-5-2-17,4 0 20,1 0-22,4 2 11,0 0-10,2-2 5,8 2 0,-6 0-6,5 0 0,0 0 15,-2 0 1,-1 0-7,-1 0 3,-3 0-12,0 0 21,1 0-21,-1 0 1,1 0 9,-1 0-9,0 0 7,1 0-2,-1 0-5,-2 0 19,3 0-19,-8 0 6,1 0 8,-1 0-2,1 2-2,-7 0-10,4-2-1,4 0 26,-6 0-26,4 0 0,5 0 8,-2 0-7,5 0 6,-8 0 1,3-2-7,-9 2 21,2-2-22,-4 2 0,-2-2 8,-8 0-7,-1 0-1,-3 2 0,1-2 8,-8 0-14,1 0 6,1 2-20,2-2 11,1 2 3,-5-2-26,3 2-3,3 0-8,-4 0 18,3 0-20,1 0 5,-8 0-6,5 0-19,-9 0 21,0 0 21,2 0-9,-2 0 31,0 0-8,0 0 1,2 0 8,3 0 7,2-2 8,-3 2 6,5-2-8,-7 2 44,2 0-23,4 0 6,-6 0 1,4 0-5,1 0-12,5 0-11,-2 0-11,8 0 33,2 0-34,7 0 23,6 0-5,3 0-19,1 4 8,0-2-8,-6 2 0,-5-2 14,-6 0-14,-6 0 0,-5-2 0,-7 0 7,-2 0 8,0 0-6,0 0-9,0 0 16,0 0-16,0 0-13,0 0-5,0 0-24,0 2-22,-2 0-72,-14 2-105,1-2-288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57:53.99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4E2803-94E2-44BA-BFD7-FED8BC8B17DC}" emma:medium="tactile" emma:mode="ink">
          <msink:context xmlns:msink="http://schemas.microsoft.com/ink/2010/main" type="writingRegion" rotatedBoundingBox="18223,9468 20409,9468 20409,10202 18223,10202"/>
        </emma:interpretation>
      </emma:emma>
    </inkml:annotationXML>
    <inkml:traceGroup>
      <inkml:annotationXML>
        <emma:emma xmlns:emma="http://www.w3.org/2003/04/emma" version="1.0">
          <emma:interpretation id="{C252B20C-D882-4A2B-A296-63C56BF8F9C5}" emma:medium="tactile" emma:mode="ink">
            <msink:context xmlns:msink="http://schemas.microsoft.com/ink/2010/main" type="paragraph" rotatedBoundingBox="18223,9468 20409,9468 20409,10202 18223,10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1E5E3-6E99-4FE2-B37E-5260FC44812F}" emma:medium="tactile" emma:mode="ink">
              <msink:context xmlns:msink="http://schemas.microsoft.com/ink/2010/main" type="line" rotatedBoundingBox="18223,9468 20409,9468 20409,10202 18223,10202"/>
            </emma:interpretation>
          </emma:emma>
        </inkml:annotationXML>
        <inkml:traceGroup>
          <inkml:annotationXML>
            <emma:emma xmlns:emma="http://www.w3.org/2003/04/emma" version="1.0">
              <emma:interpretation id="{413F04CF-403F-40DB-9E0F-0AAC1A89E2F7}" emma:medium="tactile" emma:mode="ink">
                <msink:context xmlns:msink="http://schemas.microsoft.com/ink/2010/main" type="inkWord" rotatedBoundingBox="18223,9468 20409,9468 20409,10202 18223,10202"/>
              </emma:interpretation>
              <emma:one-of disjunction-type="recognition" id="oneOf0">
                <emma:interpretation id="interp0" emma:lang="de-DE" emma:confidence="0">
                  <emma:literal>r</emma:literal>
                </emma:interpretation>
                <emma:interpretation id="interp1" emma:lang="de-DE" emma:confidence="0">
                  <emma:literal>_</emma:literal>
                </emma:interpretation>
                <emma:interpretation id="interp2" emma:lang="de-DE" emma:confidence="0">
                  <emma:literal>-</emma:literal>
                </emma:interpretation>
                <emma:interpretation id="interp3" emma:lang="de-DE" emma:confidence="0">
                  <emma:literal>R</emma:literal>
                </emma:interpretation>
                <emma:interpretation id="interp4" emma:lang="de-DE" emma:confidence="0">
                  <emma:literal>F</emma:literal>
                </emma:interpretation>
              </emma:one-of>
            </emma:emma>
          </inkml:annotationXML>
          <inkml:trace contextRef="#ctx0" brushRef="#br0">-363 1599 320,'0'0'191,"0"0"-90,0 0-35,0 0 14,0 0 21,0 0 1,0 0 11,0 0-20,0 0-17,0 0 27,0 0-42,0 0-7,0-2-5,0 2-4,0 0-11,0 0-20,0 0-6,0 0 24,0 0-32,0-2 0,0 2 0,0 0 1,5 0 16,1 0-17,6 0 1,-8 0 13,5-2-14,-3 2 0,1 0 0,-2 0 1,-3 0 10,5 0-11,-5 0 0,-2 0 1,2 0-1,0 0-7,0 2-1,3 4 5,-3 2 3,0 2 18,0 2-12,1 0 30,-1 2-8,3 0-3,-3 1-3,-2-4-11,2 1 13,0 1-24,-2-2 0,2 1 20,-2 2-11,5-1 0,-5 1 8,2 2-9,-2 0 17,0 2-25,0 2 1,0-2 22,0 2-21,0-2-1,0-2 1,0 0-2,0-2 18,0 0-18,0 0 0,0-2 9,0 0-9,0 2 2,0-4-2,0 2 6,0-4 5,0-1-11,0-4 0,0 1 4,0-2-4,0-2-1,0 0 1,0 0 0,0 0 6,0 0-6,0 0 0,0 0-5,0 0 5,0 0-10,0 0 0,0 0-17,0 0 21,0-8-7,0-4 2,0-4 9,0-2 2,0-2 0,0 0 0,0-2 9,0 2 6,2 0-15,0 0 0,6 2 6,-6 4-5,0 0-1,-2 2 0,2 0 6,2 0 1,1 0-7,-3-2 0,2-3 2,4 3-1,-6-1-1,4 1 0,1-1 2,-5 1 8,0 3-10,2-2 0,2 1 2,-4 0-1,-2-2-1,2 0 0,0 0 6,0 2 7,0 0-13,3-2 0,-3 2 3,-2 0-3,0 0 0,2 2 0,-2 2 0,2 2 17,-2 0-17,2 2-13,3 0 13,-5-2 1,3 2-1,-3 0 0,2 0 1,-2 0 20,2 2-21,-2 0 0,0 2 6,0 0 2,0 0-2,0 0-6,0 0 2,0 0 17,0 0-19,0 0 0,0 0 1,0 0 4,0 0 1,0 0-12,0 0 12,0 0-20,0 0 14,0 0-16,0 0 16,2 0 1,5 0-1,-5 0-1,9 0 1,-2 0 3,2-2-3,5 0 0,6 0 5,-4 0-4,7 0 6,-4 0-7,4 0 1,2-1-1,-7 2 0,2 1 0,-2 0 5,-4 0-4,-3 0 7,-4 0-8,5 0 6,-8 0 13,3 0-19,5 0 2,-8 0 17,7 0-12,1 0 6,1 0-5,6 0-7,-3 0 26,-1 0-27,6 0 0,-6 0 11,3 0 2,3 0-4,-8 0-5,3 0 2,5 0 24,-8 0-25,3-2-4,-1 0 5,4 0 4,-6 0-1,1 0-9,-3 2 0,1-2 17,-1 2-17,1-2 0,-6 2 11,3-3-3,1 2 2,1 1-10,1-2 6,1 2 12,-2-2-18,3 2 0,-1-2 4,1 0-2,-1 0 10,1 0-12,-1 2 1,-3-2 24,-1-1-25,3 3 2,-6-1 13,3-2-3,3 2 2,1-1-14,6-2 0,-4 1 3,-1 2-3,2-2 0,2 2 0,-9-2 1,2 2 7,-4 1-8,3-2 0,-6 2 0,3-2 0,-1 0-7,2 2 7,1-3 1,3 2 4,1-3-5,-2 1 0,3 2 1,2-1-1,-3 0-5,6-3 5,-11 4 0,9-3 8,-9 1-8,3 2 0,1-2-3,-1 1 3,1 1-7,-1-2 6,-1 2 2,1-2-2,0 2-2,-4 1 3,2-3-6,0 3 6,3-1 0,-3 1 0,-2-3 0,2 3 0,0 0 0,3 0 0,1 0-3,-1 0 3,1 0 0,-3 0 0,-2 0 1,1 0 5,1 0-6,-1 0 0,-3 0-6,4 0 6,-3 0 0,-1 0 0,1 0 1,3 0-2,-4 0-6,3 0 7,1 0 8,-1 0-8,3 0-10,-6 0 10,5 0 1,-1 0 15,-1 0-16,3 0 0,-8 0 3,3 0-3,2 0 0,-6 0 7,1 0-7,1 0 12,-1 0-12,1 0 0,2 0 9,0 0-9,2 0 0,-4 0-1,2 0 1,-3 0 11,1 0-11,-5 0 0,2 0 10,4 0-10,-6 0 1,4 0 10,1 0-11,-7 0 11,4 0-11,-2 0 0,4 0 1,-4 0-1,-2 0-5,2 0 4,0 0-4,-2 0 5,0 0-49,0 0-30,0 0 4,-4 3-106,-12-2-132,-11 2-546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4:25.535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1CA56D-A5A3-4370-95DB-93540383A524}" emma:medium="tactile" emma:mode="ink">
          <msink:context xmlns:msink="http://schemas.microsoft.com/ink/2010/main" type="inkDrawing" rotatedBoundingBox="20404,5772 22962,6225 22705,7676 20146,7223" hotPoints="22183,7641 21066,7137 20932,5918 22050,6422" semanticType="enclosure" shapeName="Ellipse">
            <msink:sourceLink direction="with" ref="{B1172ABF-1DFA-4CC2-859F-30C9E1E24902}"/>
          </msink:context>
        </emma:interpretation>
      </emma:emma>
    </inkml:annotationXML>
    <inkml:trace contextRef="#ctx0" brushRef="#br0">0 86 405,'0'0'132,"0"0"-117,0 0 5,0 0 59,0 0-25,0 0-25,0 0-3,22-4 13,-13 4 23,5 0-25,-6-2 11,3 2-11,3-2 0,-1 0 20,3 0-19,1 0-9,4 0 40,-4-1-25,3 0-2,5-1 1,0 2 8,-4-2 0,2 2-31,4 0-8,-5-2 46,2 2-39,1 0-3,2 0-4,-5 2 4,5-2 14,0 2-21,-1 0-9,5 0 48,0 0-47,0-2 5,4 2 1,-7-2-6,6 0 16,4 0-17,-7 2 0,2-2 0,3 2 0,-3 0 0,5 0 1,-2 0 9,2 0 9,-3 0-19,1 0 0,4 0 2,-4 0-2,2 0 0,-3 0 0,1 0 1,-1 0 11,1 0-12,0 0 0,0 0 4,-7 0-3,0 0-1,0 0 0,-1 0 0,-1 0 12,2 0-12,2 0 0,0 0 11,0 0-11,5 0 0,-7 0 0,4 0 0,4-2 13,-6 0-13,0 0 0,-2 0 6,0 2-5,-3 0-1,1-2 9,-7 2-9,5 0 19,-4-2-19,4 2 0,2-2 6,2 2-6,0-2 12,0 0 1,0 0-11,-2 0 20,-2 2-22,-10 0 0,1 0-5,-1 0 5,-4 0-1,3 0 1,-6 0 0,1 0 9,3 0-9,-4 0 0,3 0-7,1 0 7,1 0-1,-4 0 1,2 0 0,-2 0 12,5 0-12,-6 0 0,5 0-1,3 0 1,2 0-1,0 0 0,7 0 1,-6 0 13,6 0-13,-5 0 0,-3 0-4,4 0 4,-7 0 0,-6 0 0,-1 0 0,-5 0 6,0 0-6,-2 0 0,0 0 23,0 0-16,0 0 4,0 0-11,0 0 1,0 0-3,0 0-35,0 0-78,-4 2-49,-7 0-107,-3-2-116</inkml:trace>
    <inkml:trace contextRef="#ctx0" brushRef="#br0" timeOffset="10376.3478">659 269 221,'0'0'144,"0"0"-109,0 0 31,0 0 45,0 0-43,0 0-32,0 0-1,14 0-1,-12 0 34,4 0-24,1 0-1,0 0 26,2 0-9,-3 0-4,1 0-8,2 0-12,0 0 33,2 0-43,-2 0-15,2 0 15,2 0-6,1 0 0,1 0-15,3 0 2,3 0 25,-4 0-22,6 0-3,-6 0 16,3 0-2,3 0-4,-6-2-4,6 0-13,-5-2 42,1 2-36,4-4-6,-7 1 12,3 2-2,2-3-1,-4 2 3,8-2-11,-5 2 39,3-2-39,-4-1 9,4 3 12,-5-1-11,-5 0-1,5 0 0,-3 1-9,1 0 30,4-2-31,-4-2 0,3 2 15,6-5-5,-5 4 5,3-4-15,3 1 8,-6-2 10,5 2-18,-8-2 0,1-2 7,3 3-5,-6-2 5,3-1-7,-3 0 3,1-2 10,-1 0-13,-1 0-4,1 2 4,-1-2 1,-1 0 5,1 0-6,-1-2 0,2 2 9,-3 0-9,1-2 0,1 3 4,-6 0-3,1 2 0,3 0-1,-6 0 1,3-1 18,-3 3-19,4-1 0,1-1 13,-7 1 2,8-2-2,-8 3-3,5-2-8,-3 1 30,1-2-32,0 0 0,2 0 9,-5-2-8,0 2 8,3 0-9,-2 0 0,2 2 16,-5-2-16,2 2-5,-2-2 5,5 0 2,-5 2 7,0 0-9,1 0 0,-1 0 10,-2-1-10,5 3 0,-5 1 0,0 0 1,2 4 20,-2-4-11,0 4-10,2-2 53,-2 3-47,2-2 2,-2 2 7,0 3-6,0-3 3,0 1-12,0 3 0,0 0 18,0 0-18,0 0 0,0 0 0,0 0 1,0 0-1,0 0 0,0 0-15,0 0 3,0 0-11,0 0-18,0 0 10,0 0-11,0 0-14,0 0-47,-2 0-73,-7 3-38,-5-2-170</inkml:trace>
    <inkml:trace contextRef="#ctx0" brushRef="#br0" timeOffset="8513.8787">931-818 127,'0'0'175,"0"0"-110,0 0 7,0 0 42,0 0-54,0 0-22,0 0-5,0-2 5,0 2 12,0 0-5,0 0-5,0 0 37,0 0-32,0 0 4,0 0-6,0 0-7,0 0 8,0 0-14,0 0-11,0 0 30,-5 0-34,3 0-1,0 2 9,0 4 2,0 2 5,0-2-14,-5 2-4,5 0 42,-1 0-38,1 0-2,2 2 4,0 0 2,-5 0 8,5 2-15,-2-2-12,2 3 45,-2-4-34,0 1 2,2-2 4,0 2-4,0-2 11,0 2-16,0 3-9,0-4 44,0 1-34,0-2 5,0 2-6,0 1 1,0-1 15,0 2-19,0-1-5,4 0 39,-2 1-38,3 0 11,-3 0-2,3 0-5,2 0 21,-5 0-27,2 0 0,5 0 32,-5 2-26,6 0 6,-6 0-2,7 2 1,-5-2 19,4 2-24,1-2-4,-5-2 27,6 2-22,-1-1-6,-3-2 7,2 1-8,3-2 15,-7 3-15,6-4 0,-1 4-4,2-4 4,-4 4 0,4-3 1,3 2-1,2-1 17,-2 3-17,-3 1 0,3-3 19,-3 1-18,3 2 7,-3-1-7,3 0 1,-1 0 28,1-2-30,-1 0 0,-1 2 14,1-2-14,1 0 1,4 2 8,-4-2-9,-1 2 25,1-2-25,-1 2 0,1 0 15,-1-1-14,3 0 1,2 1 11,-4-1-12,2 1 31,-1-3-32,4 1 0,-6 1 14,3-1-13,-3-2 9,1-2-5,-1 2-4,4-4 16,-9 2-17,4-2 0,4 0 4,-7 0-4,2 0-1,3 0 0,2 0 1,-2 0 3,-1-2-3,3 0 0,-1 2 2,-1-2-2,5 0-1,-6-2 1,1 2 0,-3-2 6,0 0-6,1 0 0,-1 0-3,-4 0 3,2 0-5,2 0 4,-1 0 2,1 0 2,1-2-3,1 0 0,-1 2 2,-1-2-2,2 0-1,1 0 0,0 0 1,-1 0-1,-2 0 1,3 0 0,-5 0-5,3 0 6,-1 0-1,3 0 0,-3 0 0,-5 0 3,4 0-3,-3 0-11,-3-2 10,2 0 1,-8 2-6,2 0 5,-2 0 1,2 0-13,-2 0 13,0 0-33,0 0 26,0-2-37,0 2-30,0-2-64,0-6-140,-4 0-123,-17 2-521</inkml:trace>
    <inkml:trace contextRef="#ctx0" brushRef="#br0" timeOffset="5937.7329">1261-864 140,'0'0'103,"0"0"-30,0 0 25,0 0 13,0 0-11,0 0-25,0 0-17,0-2 18,0 2-25,0 0 1,0 0-10,0 0-2,0 0 14,0 0-17,0 0-8,0 0 42,0 0-30,0 0 1,0 0 1,0 0-10,0 0 5,0 0-19,0 0-12,0 0 43,0 0-40,0 0 4,0 0 4,0 0-5,0 0 10,-2 0-23,-5 0 1,5 0 28,0 0-27,0 0 8,-6-2 2,6 0-1,-2 2 6,2-2-17,-7 0 0,7 2 9,-8 0-9,4 0 0,-3 0 1,5 0 6,-6 0 13,6 0-20,-3 0 0,1 0 23,2 0-23,-4 0 1,4 0 9,-5 0-3,5 0 10,-3 0-17,0 0 0,3 0 20,-7 0-20,2 0 0,2 0 0,-4 0 2,0 0 13,2 0-15,-2 2 0,-4 2 4,1-2-3,1 2-1,-3 0 0,1 0 1,-1 0 7,-4 0-8,4 0 0,3-2 17,-1 2-17,1 0 8,4 0 0,-4 2-2,0-2 11,1 2-17,1 0 0,3 0 1,-4 0-1,-3 2 0,1 0-1,1 2 1,-1 2 6,-1-2-6,-1 2 0,3-2 3,2 2-3,-1-1-1,4-2 0,-3 4 1,-1-4 0,6 1 0,-5 0 0,1 2 2,4-2-2,-1 3-1,1-1 0,-2-2 1,0 2 0,1-1 0,1 2-4,-4 1 4,4 2 0,-3 0-1,5 0 0,-8 2 1,8 0 24,-5-2-24,5 0 1,-3 0 11,0-2-6,5 2-4,-5-4 8,3 2-9,2-2 13,-3 0-14,1 2 0,2 2 3,-1 0-2,1 1-1,-3 1 12,3 0-9,0-3 23,2 3-26,0-1 0,0 1 14,0 0-14,0 0 7,0-2 5,0 2-11,0 0 27,0 0-28,0 0 0,0-2 9,0 0-8,0 0-1,0 0 1,4-2 0,3 0 10,-4 1-11,1-2 0,3 3 7,-1 0-7,3 1 0,3-2 1,-6 2-1,5 1 17,-4-4-17,2 1 0,2 0 5,3-3-5,-6 1-7,5 0 7,-1-1 0,1 0 10,1 2-10,1-2 0,1 2 4,-1-2-4,3 0 0,2 2-1,-2-2 1,2 2 3,0 0-3,0 0 0,3 0 9,-6 0-8,1-2 6,4 2 0,-6-3-5,2 0 13,4 1-15,-6-2 0,3 3 11,4-1-10,-1-1 0,1 0-1,1-1 9,-2 0 4,3-5-13,2 4 0,-5-1 9,0-2-9,0 0 0,1 0 0,2-2 2,-8 0 21,3-2-23,0 0 0,0-2 14,3 2-14,-6-2 1,3 0-1,1 0 1,-2 0 10,4 0-11,-3 0 0,4 0 2,-4 0-2,5 0 0,-5 0 0,2 0 0,-2-4 9,1 0-9,-2-1-3,-1 0 2,2 1 1,-2 0-6,2-2 6,2 0 0,3-1 9,-1-1-9,1 1 0,2-1-1,2-2 2,-3 2-1,1-2 0,2 2 1,-9-1 5,3 1-6,-6 0 0,1 1 1,-1-2 0,2 0-2,-4 0 1,3-3 0,-2 0 10,6-4-10,-6 2-4,3-2 3,-1 0 1,3 0-1,-6 0 0,1-2 1,-1 2-5,-1-2 5,-1 2-9,1-2 8,-1 2 1,-7 0-1,3 0 0,-2 2 1,2-3 3,2 2-3,-7-2-4,6 2 3,-8-2 1,4-1 0,1 2-1,-5 0 1,2-2 0,4 2 0,-8 0-4,2 0 3,0 0 1,-2 2 0,0 2 0,0 0 1,0 0 14,0 2-15,0-4 0,0 2 3,0 0-3,0 0 2,0 0-2,0 0 1,-4 0 18,-1 0-19,-2-1 0,5 4 3,-7-4-2,3-1-1,-1 2 0,0 1 0,-4-3 12,7-1-12,-8 1 0,3 3 0,3-2 0,-5 1 6,1 2-6,2 0 7,1 0 2,-1 0-9,0 0-6,2 0 6,-5 0 1,1 2 1,2-2-2,-5 0 0,-1 0 17,3 0-17,-3 0-5,1 2 5,0-2 6,4 2-5,-4 0-1,2-2 0,-1 2 6,1 0-6,2 0-9,-2-1 9,0 4 1,-3-3 0,6 2-1,-5-2 1,-1 2 0,-1-1-1,1 2-1,-1-4 1,1 2 1,1 0 9,-1-1-10,-1 1 0,1 0 6,1-1-6,-2 2-4,1 1 3,-1-2 2,1 3-1,-1 1 0,1-1 2,1-1 13,-1 1-15,3 0 0,0-1 3,2 0-2,-4 1 0,4 0-1,2 0 2,-4 0 11,7 2-13,-7-2-2,1 2 2,4 0 6,-3-2-5,3 3-1,-4-2 0,4 1 4,-5 0-4,1 0-6,4 0 6,-5 0 1,1 0 0,4 0-1,-3 0 1,3-2 10,-6 2-11,3 0-2,1-2 2,1 2 1,-2-2 0,-2 2-1,2 0 1,0-2 6,-4 2-7,2-2-4,1 2 4,2-2 1,-3 2 0,1 0-1,4 0 6,-1 0 7,-1 0-13,0 0-1,4 0 1,0 0 1,-3 0 7,1 0-8,-2-2 0,2 2 6,4 2-6,-7-2-6,5 0 6,-3 2 2,0-2-2,0 2 0,3 0 0,0-2 3,-3 2-3,2-2-5,3 0 5,-5 2 0,3-2 1,2 2-1,-5 0 0,5 0-3,0 0 3,0 0-14,-1 0 13,3 0 0,0 0-7,0 0-8,-5 0-15,5 0 23,-2 0-42,0 0-39,0 0-30,-2 0-48,-9 0-100,-1 2-108,1 6-331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0:55:17.9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3044D34-EDE6-4F59-84D9-D7F9FF7C5F18}" emma:medium="tactile" emma:mode="ink">
          <msink:context xmlns:msink="http://schemas.microsoft.com/ink/2010/main" type="inkDrawing" rotatedBoundingBox="18737,7580 21180,4861 21241,4915 18798,7634" semanticType="underline" shapeName="Other">
            <msink:destinationLink direction="with" ref="{E65CFE73-081D-48E1-AB8E-240090F10A7A}"/>
          </msink:context>
        </emma:interpretation>
      </emma:emma>
    </inkml:annotationXML>
    <inkml:trace contextRef="#ctx0" brushRef="#br0">0 2733 124,'0'0'162,"0"0"-115,0 0-5,0 0 39,0 0 4,0 0-27,0 0 0,0 0 20,0 0-15,0 0-5,0 0-9,8 0-3,-8 0 3,0 0-8,3 0-11,-3 0 21,0-3-15,3 0 0,-3-1-3,3-1-11,1-1 3,-1 0 1,8 2-13,-11-5 19,6 3-21,-3-3 4,8 0-1,-7-1 2,-4 1 2,6 0-12,5 0-5,-8 0 27,4 0-20,7-4 1,-11 5 3,6-9-2,3 6-1,-6-2-8,8 1-1,-8-1 18,9 2-18,-12-2 0,6 1 9,2 0 3,7 0-2,-12-1-10,4-2 1,4 3 21,0-3-22,-4-1 9,4 1 0,-5-3-1,6 2 6,-6-1-14,5 2 0,4 1 20,-9-1-12,9-5-8,-9 6 9,6-1-2,2-5 7,-4 6-14,1-6 0,3 2 9,1 2-9,-9 1 3,9 0-2,-9 0 0,5-1 8,4-2-8,-6 3 0,3-4 9,2 1-9,-7-1 0,7 1 10,4-4-9,-1 1 8,-2 2-10,-6-2 0,3 3 2,5-3 0,-2 2-2,-6-4 1,9 0 5,-1 1 10,1-5-16,3 1 0,3 3 10,1-6-10,-1 2 0,-3-1 0,0 0 0,2 1 8,-2-1-8,5 3 0,-6-2 6,-2-1-5,-5 0 0,12 2 0,-7-2 0,3-3 11,-1 1-12,1-2 0,0 0-1,0 4 1,3 0-1,4 1 1,-4-1 0,-6 0 4,6 1-4,0-1 0,4-4 4,-7 5-4,3-1 1,8 0 1,-8-3-2,-4 4 12,4-4-12,5 4 0,-8 3 4,0-1-4,-1 0 1,-2 3-1,-1 1 1,-7 3 12,5-3-13,2 0 0,1 0 0,2 1 1,1-5 0,8-2-1,-5 3 1,-3-4 7,2 2-8,-2 5-5,0-1 5,4 0 0,-12 4 0,5 0 0,-1-1 0,-2 1 9,2 3-9,-2-4-2,2 1 2,-7 0 1,8-4-1,-4 4 0,1-1 1,2 1 11,-10 2-12,4-2 0,3 0 1,-10 3 8,2 2-9,2 1 9,-8 3-9,4 3 16,1-5-16,-5 4 1,0-3 0,3-1 1,5 7-1,-7-2 0,-1-1-1,0 1 11,0 1-11,5-1-4,-5 5 4,-3 1 1,0 0 1,0-3 3,0 3-4,0 0 12,0-3-13,0 3 0,0 0 0,0 0 0,0 0 0,0 0 0,0 0-16,0 0 1,0 0-45,0 0-58,0 6-67,-20 12-195,-4 5-307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0:55:22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220D835-4399-46EF-9A7C-490C284F62EA}" emma:medium="tactile" emma:mode="ink">
          <msink:context xmlns:msink="http://schemas.microsoft.com/ink/2010/main" type="inkDrawing" rotatedBoundingBox="18852,7672 22747,6815 22754,6845 18858,7702" shapeName="Other"/>
        </emma:interpretation>
      </emma:emma>
    </inkml:annotationXML>
    <inkml:trace contextRef="#ctx0" brushRef="#br0">0 858 121,'0'0'124,"0"0"-53,0 0 14,0 0 16,0 0-6,0 0-22,0 0-1,0 0-13,0 0-3,0 0-1,0 0-4,0 0 1,0 0-10,0 0-2,0 0 18,0 0-13,0 0 7,0 0 2,0 0-2,0 0-1,0 0-5,0 0-7,0 0 14,0 0-24,0 0-5,0 0 3,0 0-7,0 0 3,0 0-7,0 0-10,0 0 25,0 0-19,0 0 2,0 0 5,0 0-3,0 0 6,0 0-15,0 0-6,0 0 23,0 0-17,0 0 2,0 0 1,0 0 2,0 0 7,11 0-19,-8 0 0,4 0 18,4-4-12,-5 0 3,0 1 2,5 0 0,-7-3 3,2 5-14,-3-4 1,5 5 7,-5 0-8,0 0 0,-3 0 0,0 0 0,7 0 8,1-1-8,-2 1 0,-6 0-1,6-5 2,8 2-1,-10 0 1,10 3 5,-8-4 6,4 2-10,1-2 4,-2 3 17,6-7-9,2 5-4,-8 0 0,6-3-4,2 3 15,-7-1-21,7-1 0,-7 2 18,4 0-11,-8-1-6,8 4 8,-10-2-9,2 2 11,5 0-11,-8 0 0,0 0 1,4 0 0,4 0-1,-5-4 5,8 1-4,-4 1 14,4-2-15,-4 1 0,4 0 6,3 0-6,-7 3 0,7-3 2,1 0-2,-9-3 16,5 3-16,7 0 0,-12 0 10,9-1-9,-1 2 0,4-5 6,-9 5-5,9-5 12,0 1-12,2 3-1,9-4 14,-8 2-9,0-1-5,2 0 5,6-1-5,-5 4 9,-3-2-10,3-2 0,4 4 1,-7-6 0,3 3-1,-3-1 0,0 5 1,-1-5 9,1 4-10,0 0 0,4-3 5,-1 0-4,-6 3 0,6-3-1,0 0 1,4 3 12,-4-3-13,3-1-5,5-1 5,-5 1 2,5 1-1,-2 0-1,2-3 6,6 3 2,-11-4-8,8 4-5,0-3 5,-8 3 0,8-1 1,-7 2-1,7-1 1,-12-1 4,12-1-5,-11 2-6,11 2 6,-4-5 1,7 1 0,3 1-1,8-6 1,-4-1 15,3 3-16,7-6 0,-4 2 0,1-3 1,-4 2 0,0 5-1,4 0 1,-11-1 6,1-3-7,-1 8-1,-3-3 0,-11 3 1,5 1 0,-5 2 0,5-3 1,-8-3 4,3 4-5,2 1-2,1-6 2,2 5 1,3 0 0,-5-3-1,5-1 1,3 1 9,-7 0-10,4 3-1,0-4 0,-5 5 1,2-1 0,3-4 0,-11 5 0,6-2 8,2 1-8,-5 0-7,1 0 7,-1-3 1,8 3 0,-7-1-1,3-2 0,-4 3 3,5 0-3,-11 2-1,3-1 0,-3 2 1,-4-4 0,-2 5 0,2-2 0,-10 1 5,4 0-5,-8 3-6,9-3 6,-12 3 0,0-3 1,8 3-1,-8 0 0,-3 0 4,3 0-4,1 0-1,-1 0 0,-3 0 1,8 0 0,-8 0-1,3 0 1,-3 0-1,0 0 1,0 0 0,0 0 0,3 0 0,-3 0 1,0-3-1,0 3 1,0 0 3,0 0-4,0 0-1,0 0 1,0 0 0,0 0 1,0 0-1,0 0 0,0 0 0,0 0 0,0 0 0,0 0-1,0 0-5,0 0-10,0 0-45,-14 0-78,-13 0-146,-3 0-416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0:55:27.0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BFBF770-40C3-414C-8896-5BD3FE9FF6D5}" emma:medium="tactile" emma:mode="ink">
          <msink:context xmlns:msink="http://schemas.microsoft.com/ink/2010/main" type="inkDrawing" rotatedBoundingBox="22944,6531 22951,7398 22360,7403 22352,6536" semanticType="verticalRange" shapeName="Other">
            <msink:sourceLink direction="with" ref="{1F9C6275-F867-42D4-8BA4-A57145632F0E}"/>
          </msink:context>
        </emma:interpretation>
      </emma:emma>
    </inkml:annotationXML>
    <inkml:trace contextRef="#ctx0" brushRef="#br0">-3 1 385,'0'0'157,"0"0"-108,0 0 26,0 0 52,0 0-14,0 0-57,0 0-7,0-2 12,0 2 14,0 0 21,0 0-18,0 0-2,0 0-1,0 0-18,0 0-9,0 0-2,0 0-11,0 0 3,0 0-19,0 0-7,0 0 10,0 0-9,0 0 0,3 0 2,7 0 1,1 0 20,1 0-20,3 2-4,2 6 10,4-2-6,-1 2-3,-7 0 0,4-1-13,1 3 21,-1-3-20,-4 2 1,4-2 16,1 0-8,-1 1-4,-4-1-5,4 4 0,1-2 16,2 3-17,-7 0 1,1-2 10,7 2-7,-4 0-3,-4-3 4,1 1-4,7-1 7,-4 0-8,-8 1-5,9-1 5,-9-1 1,2 2-1,-1-4 0,1 3 1,-5-2 6,1-1-7,4-3-7,-5 3 7,5 0 1,-8-3 0,7 3-1,1-3 0,-8 0 2,3 0-2,-2 0-1,4 0 1,-5-3 0,-3 4 0,0-4 0,0 2 0,0-2 12,0 0-12,0 0-1,0 0 1,0 0 0,0 0 0,0 0 0,0 0 0,0 0 13,0 0-13,0 0-1,0 7 1,0-1 0,0 3 6,-15 3 1,6 3-7,-12 0 27,4 1-26,-4 2 1,4 4 14,-4-1 0,1 1-5,4 4-11,-5-3 1,1-1 11,-1 2-12,1 1 0,-4-2 8,6-2-2,4 1-5,2-1 0,-6-3 0,4-1 17,4 3-18,4-7 0,-8 8 1,11-6 0,-8-3 7,4 4-8,4-7 0,0 3 6,-5-6-6,5 1-1,3-5 0,0 1 0,0 0 1,0 0 0,0-3 0,0 0 0,0 0 0,0 0-9,0 0 9,0 0-1,0 0 0,0 0-30,0 0-55,-3 0-76,-4 0-184,-4 0-362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0:55:34.628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F9C6275-F867-42D4-8BA4-A57145632F0E}" emma:medium="tactile" emma:mode="ink">
          <msink:context xmlns:msink="http://schemas.microsoft.com/ink/2010/main" type="writingRegion" rotatedBoundingBox="19602,4937 22046,7928 21193,8625 18749,5635">
            <msink:destinationLink direction="with" ref="{EBFBF770-40C3-414C-8896-5BD3FE9FF6D5}"/>
          </msink:context>
        </emma:interpretation>
      </emma:emma>
    </inkml:annotationXML>
    <inkml:traceGroup>
      <inkml:annotationXML>
        <emma:emma xmlns:emma="http://www.w3.org/2003/04/emma" version="1.0">
          <emma:interpretation id="{D83A5195-ED68-4B3F-87C0-58FEABE0EB07}" emma:medium="tactile" emma:mode="ink">
            <msink:context xmlns:msink="http://schemas.microsoft.com/ink/2010/main" type="paragraph" rotatedBoundingBox="19602,4937 22046,7928 21193,8625 18749,5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3A6C3-5118-488E-AEAC-409AB3DD42ED}" emma:medium="tactile" emma:mode="ink">
              <msink:context xmlns:msink="http://schemas.microsoft.com/ink/2010/main" type="line" rotatedBoundingBox="19602,4937 22046,7928 21193,8625 18749,5635"/>
            </emma:interpretation>
          </emma:emma>
        </inkml:annotationXML>
        <inkml:traceGroup>
          <inkml:annotationXML>
            <emma:emma xmlns:emma="http://www.w3.org/2003/04/emma" version="1.0">
              <emma:interpretation id="{FEDFD037-0906-4074-B5FD-61F31E7B8BC3}" emma:medium="tactile" emma:mode="ink">
                <msink:context xmlns:msink="http://schemas.microsoft.com/ink/2010/main" type="inkWord" rotatedBoundingBox="19602,4937 22046,7928 21193,8625 18749,5635"/>
              </emma:interpretation>
              <emma:one-of disjunction-type="recognition" id="oneOf0">
                <emma:interpretation id="interp0" emma:lang="de-DE" emma:confidence="0">
                  <emma:literal>aas,</emma:literal>
                </emma:interpretation>
                <emma:interpretation id="interp1" emma:lang="de-DE" emma:confidence="0">
                  <emma:literal>aas)</emma:literal>
                </emma:interpretation>
                <emma:interpretation id="interp2" emma:lang="de-DE" emma:confidence="0">
                  <emma:literal>äse)</emma:literal>
                </emma:interpretation>
                <emma:interpretation id="interp3" emma:lang="de-DE" emma:confidence="0">
                  <emma:literal>aas}</emma:literal>
                </emma:interpretation>
                <emma:interpretation id="interp4" emma:lang="de-DE" emma:confidence="0">
                  <emma:literal>äße)</emma:literal>
                </emma:interpretation>
              </emma:one-of>
            </emma:emma>
          </inkml:annotationXML>
          <inkml:trace contextRef="#ctx0" brushRef="#br0">-1567 440 316,'0'0'147,"0"0"-84,0 0 40,0 0-15,0 0-41,0 0-5,0 0 26,0 0 19,0 0-13,0 0-4,0 0 17,0 0-29,0 0-16,0 0-1,0 0 1,0 0-7,0 0-1,0 0-3,0 0 10,0 0-11,0 0 1,0 0 11,0 0-1,6 0-6,2 0-3,-2 0-13,1 0 17,4 0-14,6 0-10,-7 0 7,7-4-6,-7 2-3,7-6 3,0 7-7,1-5 19,-9 0-24,9-2 0,-9 1 12,2 7-5,7-6-8,-12 5 1,4-3 0,1 4 13,-5-2-14,5-2 0,-5 4 0,1 0 0,4 0 1,-8 0 4,3-4-4,9 4 9,-12 0-10,3 0 0,8 0 5,-11 0-3,4 0 7,4 0-3,-5 0-5,5-3 16,-4 3-17,-1 0 1,5 0-1,-5-3 1,1 3 2,7 0-3,-8 0 0,9 0 6,-9 0-6,8 0-1,-11 0 1,4-3 0,7 3-1,-11 0 1,3 0 0,5 0 4,-7 0-4,2 0-1,8 0 0,-11 0 1,4 0 0,4 0 0,-8 0 0,0 0 4,0 0-4,5 0-5,-5 0 4,1 0 2,-4 0-2,0 0 1,3 0 0,0 0 5,0-3-5,5 3-1,-8 0 0,0 0 1,0 0 1,0 0-1,0 0 1,0 0 18,0 0-18,0 0-1,0 0 8,0 0-2,0 0 0,0 0-6,0 0 0,0-1 9,0-5-9,0-3-1,-14 3 0,7-1 0,-7-1 1,8-1-1,-8 3 1,7-3-1,-7 3 1,8 0 0,2-1 1,-7 1 0,5 0 4,3 3-5,-3-3 0,-6 0 8,6 3-8,3 0 7,-8-4 5,5 5 1,2-5-2,-7 5-6,5-5-4,3 1 14,-8 0-15,4 0 0,4 0 0,-8-1 1,2 1 0,5 0-1,-7 3 1,5-3 7,3 3-8,0 0 0,-5 0 0,8-1 1,-3 2 7,3 2-8,0 0 0,0 0-8,0 0 5,0 0-17,0 0-10,0 0-11,0 0-22,0 0-29,0 0-72,0 0-56,0 2-106,0 8-255</inkml:trace>
          <inkml:trace contextRef="#ctx0" brushRef="#br0" timeOffset="-2071.1437">-1089 698 214,'0'0'297,"0"0"-193,0 0-44,0 0 59,0 0-40,0 0-28,0 0 8,0 0 3,0 0 12,0 0-6,0 0-10,0 0 13,0 0-18,0 0-5,0 0-4,0 0-3,0 0 1,-3 0-7,3 0-5,0 0 14,-3 0-19,3-4-8,-8 1 1,4 0-4,-2 0 11,6 0-9,-11 0-7,8 0 16,-3 0-19,2 0 4,-4 0-1,2 0-2,0-1 12,-5 4-13,4-2-6,4-1 14,-8 3-8,5 0 0,3 0 3,-4 0-8,-4 0 12,5 0-13,3 0 0,-5 0 12,1 0-12,4 0 6,-3 0 0,-8 0-3,11 0 10,-9 0-12,6 0-1,3 0 11,0 0-10,-8 0 1,4 0 4,4 0-6,0 0 11,-8 0-11,5 5 0,6-1 5,-11 2-5,4 0-2,4 0 2,-3 0 0,-5 4 9,4-4-9,-4 3 0,5-3 3,3 3-3,0 0 0,-9 1 2,9 1-2,0-1 16,0-1-16,0 0 1,-5-3 0,8 4-1,-3-1 0,3 3 0,0-3 1,0 0 0,0 1-1,0 1-8,0-1 8,0-1 0,0 0 0,0 1 0,0 1-1,0-7-5,0 2 3,0 5-5,0-9 7,0 3-7,0 1 1,3 1 6,5-4-9,-2 3 10,-6 0-9,6-3-7,-2 0 6,7 0-2,-8 0-1,3 1 6,5 0-9,-8-4 14,4 2-4,7-2-7,-11 0 13,11 0-12,-10 0 3,5 0 2,2 0-12,-8 0 19,7 0-10,1 0-3,-2 0 7,3 0 0,-3 0 5,5 0-9,-11-6-6,12 2 16,-12-5-12,6 5-2,2-2 13,-4-2-8,-1 5 0,5-7 8,-4 5-14,4-5 14,-8 1-7,0 5-1,3-11 8,-3 6-9,5 1 9,-4-5 0,-1 4-2,3-1-3,2 1 2,-8 1-3,3-2 6,-3 1-9,0 3 1,0-1 7,0 1-2,0 0 3,3 1 1,-3 1-1,0-2 1,0 0 0,0 3 0,0-3-1,0-1 2,0 5 1,0-5-2,0 1-1,0 4 1,3-5-1,-3 1 1,0 0-1,0 0 1,0-1 0,0 5 0,0-2-5,0 1 4,0 0 1,0 0 0,0 0-1,0-3-2,0 3 3,0 0 0,0 0-3,0 0 3,0-1 0,0 2-1,0-1-11,0-1-2,0 2 13,0-2 1,0 4-6,0 0 6,0 0 1,0 0 6,0 0-7,0 0 0,0 0 2,0 0-2,0 0-10,0 0 9,0 0 0,0 0 0,0 4-7,0 5 8,0 3 8,0 3-8,0 4 9,0-1 1,0 3 6,0-2 6,0 0-9,0-2-6,0-1 14,0 0-21,0-5 0,0 5 9,0-4-8,0 0 13,0 3-4,0-5-10,0 2 19,4 2-18,-4-7 6,0 6-5,0-4 5,8 3-1,-8 2-6,0 0 0,3 1 15,-3 1-14,3 2 6,-3 2 4,3-2-4,0-2 2,-3-5-8,3 5-1,5-4 16,-5-2-16,-3-3 0,0 4 6,4-5-5,-4-3 6,0-2-7,3 4 0,-3-5 8,0 0-8,0 0 0,0 0 0,0 0 0,0 0 0,0 0-16,0 0-24,0 0-27,0 0-79,0 0-141,-7 0-278</inkml:trace>
          <inkml:trace contextRef="#ctx0" brushRef="#br1" timeOffset="15488.505">27 2286 80,'0'0'116,"0"0"-20,0 0 3,0 0-11,0 0-3,0 0 3,0 0-8,0 0-11,0 0-3,0 0 8,0 0 8,0 0-14,0 0 0,0 0 16,0 0-11,0 0-8,0 0 2,0 0-16,0 0 14,0 0-10,0 0-2,0 0 12,0 0-19,0 0-8,0 0 0,0 0-15,0 0 18,0 0-14,3 0-1,0 0 3,1 0-4,-4-5-3,8 4 0,-5-5-9,0 0 14,0-2-21,3 1-5,5-4 15,-7 1-5,2 3-1,2-5 2,-5-3-11,3 8 22,-2-7-14,7 2 2,-8 0 8,-3 1-4,3-3-5,0 2-3,0 4-5,5-6 17,-8 3-18,3-5 5,-3 4 5,0 0-2,0-4-8,4 0 11,-4 5-12,0-4 18,3 2-17,-3 1 8,0-3 5,0 2 0,0 1-2,0 0 1,0 0-12,0 2 25,0-2-19,0 2 0,0-1 5,0-2-4,0 1 1,0-1-2,0 2-7,0-2 22,0-2-21,0 3 0,0-3 11,0 0-4,0 2-1,0-3-1,0 1-6,0-2 17,-3 6-17,3-6 1,-4 2 5,4 2-4,-3-2 5,-5-6-1,5 8-6,0-4 20,0 2-19,3 2-1,-11-2 7,8 3 1,-1 1-8,1-3 0,0 2 1,0-4 10,-8 5-11,8-2 0,-1-2 6,1 3-4,-5-1 5,5 1-1,-3 0-6,6 2 14,-6 1-14,-2 0 0,4 0 6,-2 0-5,6 0 0,-3-1-1,-8-2 1,8 3 13,0 0-14,-4-4 0,-1 1 0,2 0 1,3 0 6,-11-1-7,7 1 0,4 3 15,-8 0-15,5-1 0,6 5 1,-15-5 0,9-1 6,3 5-7,-8-1 1,4 1 5,4-2-6,-3 1 0,-5 0 0,5-1 0,2 1 1,-10 1-1,11-4 0,-8 4 5,1 1-5,7-2-1,-8 1 1,2-2 0,5 2 1,-7 0-1,5 0 0,3 3 3,-8-3-3,8-1-1,-1 6 1,1 1 0,0-4-1,-8-2 0,5 2-3,-1-2-4,-7 0 8,11 5-1,-8-5 0,5 1 0,2 2 1,1 0-1,-8-1 1,5 2-7,3 2 7,-1-4-2,-3 3 1,0-3 0,4 4 1,3-2-1,0 2 1,-3 0-6,3 0 6,0 0-9,0 0 9,0 0-6,0 0 0,0 0-20,0 0-23,0 0-4,0 0-68,0 0-52,0 0-65,-11 0-111,4 0-186,-13 0-258</inkml:trace>
          <inkml:trace contextRef="#ctx0" brushRef="#br1" timeOffset="18777.7604">-673 1589 114,'0'0'182,"0"0"-88,0 0 2,0 0 5,0 0-17,0 0 1,0 0-14,0 0-3,0 0-6,0 0-19,0 0-5,0 0-2,0 0-3,0 0 12,0 0-9,0 0-2,0 0 13,0 0-5,0 0-4,0 0 6,0 0-14,0 0 21,0 0-13,0 0-2,0 0 5,0 0-18,0 0-5,0 0 2,-3 6-4,3 1 22,-3 2-9,3-3 3,0 1 6,-8-1-13,8 4 0,0 1 0,-3-4-8,3 7 16,-3-7-23,0 7 0,3-2 9,0-2-6,0 2-1,0-5-4,0 4-6,-4-1 21,4-5-16,0 5-6,0-4 8,0 3-8,0 4 0,0-2 4,0 2-3,0-4 6,0 3-8,0-2-6,0-1 6,0-3 0,0 0 0,0 0 0,0 0 0,0-3 5,0 4-5,0-1-9,0 0 9,0-1 0,0 2 0,4-1 0,-4 0 0,3-3 1,0 0-1,0 4-10,5-5 10,-2 4 0,-6-2 0,7-1 0,4-1 0,-8 2-6,3-1 6,8 0-1,-10 0 1,5 3 0,2-2 0,-4 1 0,7-1 0,-8-2-6,8-2 6,-7 4-8,7-4 8,-8 0-1,12 2-1,-12-2 1,8 0-2,-7 0-5,7 0 8,-5 0-7,9 0 7,-9 0-1,6-2 0,5-4-8,-10-1-3,4 1 11,3-3-7,-7 3 2,4-3 6,-4-1-1,1-2-9,-2 3 3,5-4 2,-4 5-2,1-5 7,-2 4-1,3-3-1,-6 3-4,-3 0 6,8-4-2,-8 4 1,0-3 0,1 2 1,-1 1-9,5-3 9,-5 0 0,-3 2-2,3-1-5,-3 1-5,0-1 11,0 1-5,0 1 0,0-1 6,0-1-1,0 4 1,0-2-1,0-2 1,0 6-1,0-1 1,0 1-3,0-2 3,0 1-2,0-2 1,0 2-7,0 0-5,0 0 12,0 5 1,0-7-9,0 7 9,-3-6-1,0 1 1,-8 2-9,7-2-2,1 1 9,-8 0-6,5-1-9,3 5 15,-4-4 1,-4 2 1,5 3-2,6-3 2,-11-1 1,8 4-1,-4-2-1,7-2 1,-11 3 0,5 1 0,3-4 0,0 4 0,-1 0 4,4 0-4,-7 0 0,3 0 1,1 0 1,0 0 6,3 0-8,-3 0 1,-5 0 8,5 0-9,-4 0 1,4 0 6,-8 0 0,5 0 4,3 0-11,-8 0 0,7 0 8,-2 0-8,3 4 1,-8 1 14,5 1-3,2 0 1,-7 0-7,5-1-6,3 1 19,3-1-19,-3-3 2,-5 6 5,5-2-1,-1 1 3,1-3-9,3 7 1,-3-4 20,0 4-14,3-2 4,-8-1-1,8 6-1,0-7 1,-3 7-10,3-7 0,0 6 13,0 1-12,0-2-1,0 0 2,0-1 4,0 3 3,0-2-9,0 0 1,0 1 4,0-1-5,0 3 0,0 0 1,0-2-1,0-1 7,0 3-7,0-2 0,0 2 6,0-3-6,0 0 0,0 0 0,0-3 1,0 1 9,0-1-10,0 4 0,0-5 8,0 5-8,0-1 2,0 0 6,0 0-7,0 1 11,0-4-12,0 5 1,0-3 11,3 1-11,-3 0 1,8 4 5,-8-1-5,0 2 7,3-6-9,-3 6 0,3-2 14,-3-2-6,0 1-7,3 0 11,-3 1-5,0 2 7,4-1-13,-4-5-1,3-1 14,-3-4-12,8 1 4,-8 1 1,0-1 2,3-1 9,-3 3-9,0-3-2,0 3 20,0 0-8,3-3-9,-3 0 5,3 1-9,-3-1 10,0-3-15,3-3-1,-3 3 9,0-3-9,0 0 1,0 0 0,0 0-1,0 0 13,0 0-13,0 0 0,0 0-1,0 0-11,0 0-21,0 0-26,0 0-44,0-6-51,0-9-139,0-1-278</inkml:trace>
          <inkml:trace contextRef="#ctx0" brushRef="#br0" timeOffset="3436.4888">556 2811 26,'0'0'241,"0"0"-105,0 0-34,0 0 47,0 0-21,0 0-28,0 0-22,0-4-13,0 4-4,0 0 1,0 0-14,0 0 15,0 0-19,0 0-5,0 0 7,0 0-1,0 0-1,0 0-12,0 0-5,0 0 16,0 0-24,0 0 2,0 0 3,0 4-8,0 6 3,0-3 3,0 8-2,0-2 19,0 4-20,0-2-1,3 1-5,0 2 6,5-3 0,-8 3-6,3 1-3,-3 3 14,4-5-12,-4 5-4,3-4-2,0 4-4,0-4 11,5 0-13,-8 1 0,3-4 14,-3 1-14,3-1 1,0-3 5,-3 0-5,4 1-2,4-4 1,-8 1 0,3 1-1,0-1 1,-3 1 0,0-4 0,3 7 0,-3-7 1,3 3-1,-3 1 0,3-4 1,5-1-1,-5 4 0,-3 0 0,4-2 0,-4 1-6,3 2 6,0-5-4,-3 0 2,8-3 2,-8-3-1,0 2-6,0-2-4,0 0 10,0 0-8,0 0-7,0 0 16,0 0-14,0 0-4,0 0 0,3 0-3,-3 0 12,0 0-6,0 0 3,0-2 12,0-7-11,0-2 3,0-1 7,3 2-24,4-5 16,-4 3-15,5 0-3,-5 1 17,-3 1 1,3 0 1,3 1 6,2 0-6,-5-1 7,-3 1-5,4 1-4,-1 1 10,8-2-10,-8 3 1,0 0 8,0 0-11,4-1 10,1 1-3,-5 0-1,-3 0 6,6 3 0,-3 3 0,5-3 0,-5 0 1,0 0 4,4 0-5,4 3-6,-8-3 6,3-1 1,5 4 0,-7-2-1,-1 2 1,3 0 11,5 0-12,-8 0 0,-3 0 6,7 0-6,4 0 0,-8 0 1,6 0-1,6 0 12,-6 2-11,5 5-1,1-1 10,-9 0-4,0 0-5,5 1 0,-4-2-1,-4 1 15,8-2-15,-8 2 0,-3 0 15,3-3-14,1 3 1,-4-3 5,3 0-5,-3 0 17,0 5-13,0-6-4,0 3 15,0 1-5,0 1-3,0 1 1,0-1-9,0-1 21,0 2-13,0-2-7,0-5 10,0 5-2,0 1-9,0-4 6,0 3-7,0 0 16,0-1-15,0 0 0,-3-3 10,-4 6-3,7-2 2,-11-5-1,8 5-8,-3-5 23,6 2-17,-11 0-4,7 0 17,1-3-6,-3 5-6,6-5-6,-14 0 4,7 0 8,4 0-14,-11 0 0,8 0-2,-9 0 2,9 0 0,-5 0 0,1 0 0,7 0 3,-11-5-3,8 5-7,2-3 7,-7 3 0,5 0-1,3 0 1,-5 0 0,2-3-1,2 3 1,1 0-11,0-3 11,-5 3-9,5 0 3,0-1-3,0 1-7,3 0 15,0-6-13,0 6-6,0-1-2,0 1-9,0-4-16,0 2-11,0-2-37,-3-6-53,-5 4-122,4 0-255</inkml:trace>
          <inkml:trace contextRef="#ctx0" brushRef="#br0" timeOffset="5330.8484">429 2723 20,'0'0'282,"0"0"-147,0 0-54,0 0 42,0 0-25,0 0-26,0 0-4,0 0 1,0 0 2,0 0-10,0 0-12,0 0 22,0 0-32,0 0 2,0 0-4,0 0-6,0 0-10,0 0-2,0 0 2,0 0 16,0 0-6,0 0-9,0 0 8,11 0-5,-7 0-5,-1 0-12,11 0-1,-8 0 10,1 0-5,7 0 0,-5 0 2,6 0 4,2 0 9,-7 0-6,4 0-4,3 0 7,-10-5-8,2 4 0,2-4-6,-1 5-3,4-1 6,-8 1-12,8 0 0,-4 0 11,4 0-11,-4 0 8,4 0-8,0 0 8,-4 0 0,7 0-9,-7 0 0,4 0 4,3 0-3,-7 0-1,4 0 2,7-5-1,-12 5 15,9-3-16,-1 0 0,0 3 15,-7-4-15,7 2 1,-7 2 5,4 0-5,-4-4 6,1 4-7,-5 0 0,8-1 0,-11 1 0,4 0-1,7 0 1,-11 0 0,3 0 2,6 0-2,-6 0 0,5 0-1,-8 0 1,3 0-1,-2-4 1,7 4 0,-8 0 6,-3 0-6,3 0-4,-3-4 4,0 4 0,3 0 0,-3-3 2,0 3-2,0 0 9,0 0-9,0 0-7,0 0 6,0-3 1,0 3-7,0-3 6,0 3-2,0-3 1,0 0 2,0 0-1,0-3 1,0 3 0,0-4 1,0 1-2,0 1 2,0-2 4,-3-2-5,0 2 0,3 2 0,-11-5 1,4 1-1,4 0 0,0 0 1,-8 0 5,5 3-6,3-3-5,-1-1 5,-4 5 1,5-2 0,0 1 8,0 0-9,3 3 19,-3-3-18,0 2 0,-5-2 10,5 3-10,-1 0 1,1-2 11,3-2-12,-3 1 9,-5 0-10,5 0 1,0-1 9,0 5-2,3-2-8,0 1 2,0 3-2,0 0 15,-4 0-15,4 0 0,0 0 0,0 0 6,0 0-6,0 0 0,0 0-6,0 0 0,0 0 1,0 0-6,0 0-1,0 0-13,0 0-18,0 0-22,-14 3-45,5 10-85,-9-1-287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0:55:25.1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65CFE73-081D-48E1-AB8E-240090F10A7A}" emma:medium="tactile" emma:mode="ink">
          <msink:context xmlns:msink="http://schemas.microsoft.com/ink/2010/main" type="inkDrawing" rotatedBoundingBox="20785,4709 21475,5032 21238,5538 20548,5215" semanticType="callout" shapeName="Other">
            <msink:sourceLink direction="with" ref="{73044D34-EDE6-4F59-84D9-D7F9FF7C5F18}"/>
          </msink:context>
        </emma:interpretation>
      </emma:emma>
    </inkml:annotationXML>
    <inkml:trace contextRef="#ctx0" brushRef="#br0">0 107 462,'0'0'142,"0"0"-92,0 0 74,0 0 1,0 0-47,0 0-25,0 0 1,0 0 3,0 0 16,0 0-17,0 0-4,0 0-2,0 0-13,0 0 1,0 0-6,0 0-9,0 0 12,0 0-11,0 0 8,7 0-3,-7 0-6,6 0 5,-3 0-8,8 0-8,-11 0 13,6 0-9,6 0 0,-6 0 1,-3 0 1,11 0 5,-7 0-4,10-2-7,-7-1 14,4-1-5,3 2-7,-7-2-3,7 1-4,1 0 11,-9 3-17,8 0-1,-7 0 16,4-3-14,4 3-1,-9-2 11,5-2-12,4 1 14,-6 3-14,6-3 0,2 3 9,-2-3-8,2-1-1,-7-2 0,1 4 1,4 2 4,-9-3-5,6 3-1,-12 0 1,11-4 0,-8 2-1,4 2 1,4-4 0,3 1 2,-7 0-2,4 0 0,-4 0 1,4 0-1,0 0 0,-7 0-1,-1 0 1,8 3 0,-14-3 0,6 3-6,6-3 6,-6 3 1,0 0-1,8-4 0,-4 0 1,1 4 3,-1-1-4,1 1-7,-8 0 7,0-4 1,-3 4 0,0 0-1,3 0 1,-3 0 3,0 0-4,0 0-5,3 0 5,-3 0 1,0 0-1,0 0 0,0 0 0,0 0 3,0 0-3,0 0-1,0 0 1,0 0 0,0 0 1,0 0-1,0 0-3,0 0-4,0 0 7,0 13 0,0 2 7,0 4 1,-3-2 7,-3 2-3,6 3-11,-11 3 24,4-4-15,4 3-3,0-3 4,0-2-3,3 2 1,-8-2-1,5 2-8,0 1 21,3-1-15,-4-3 1,4 4 6,0-7-4,0 3-7,0-2 8,0 1-9,0-6 11,0 5-12,0-5 0,0 1 5,0-1-5,0-1 1,0 1-1,0-5 0,0 4 8,0-9-8,0 5-6,0-1 6,0-5 1,0 0-1,0 0 0,0 0-36,0 0-15,0 0-74,-3 3-93,-17 4-100,-1 0-83,1 3-424</inkml:trace>
  </inkml:traceGroup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0F6B9FA-8C41-467A-93D3-68CBF7316B82}" emma:medium="tactile" emma:mode="ink">
          <msink:context xmlns:msink="http://schemas.microsoft.com/ink/2010/main" type="writingRegion" rotatedBoundingBox="18443,5055 21743,4947 21778,6016 18478,6124"/>
        </emma:interpretation>
      </emma:emma>
    </inkml:annotationXML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4:26.26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DBF393-62E2-48BA-B5A0-7DE2A8807DEE}" emma:medium="tactile" emma:mode="ink">
          <msink:context xmlns:msink="http://schemas.microsoft.com/ink/2010/main" type="inkDrawing" rotatedBoundingBox="23025,6408 23053,7152 22576,7170 22548,6426" semanticType="verticalRange" shapeName="Other">
            <msink:sourceLink direction="with" ref="{B1172ABF-1DFA-4CC2-859F-30C9E1E24902}"/>
          </msink:context>
        </emma:interpretation>
      </emma:emma>
    </inkml:annotationXML>
    <inkml:trace contextRef="#ctx0" brushRef="#br0">1398 1118 120,'0'0'363,"0"0"-246,0 0-65,0 0 103,0 0-22,0 0-47,0 0-16,87 48-12,-65-32 15,7 2-35,5 2 3,-3-2 15,-2 2-28,4-2-1,-4 0 2,0-1-4,-4-1 26,-1-2-31,-6-3-7,-1 4 27,-3-3-21,-1 0 4,1 2 3,-3-2-13,-5 0 32,4-2-36,-4 2-8,1-4 28,-5 2-28,0-2 8,-2-2 0,0 2-9,0 0 41,0 0-32,0 2-1,-2 2 33,-7 0-16,-5 2 13,1 0-7,-5 3-19,1-2 36,-6 3-43,1 0-4,-4 3 22,1 1-16,-2 0-7,5 2 0,-3-1-6,6 2-7,0-3-22,4-4-56,6-2-29,-4-2-75,2-6-107,1-2-300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4:23.681"/>
    </inkml:context>
    <inkml:brush xml:id="br0">
      <inkml:brushProperty name="width" value="0.07" units="cm"/>
      <inkml:brushProperty name="height" value="0.0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172ABF-1DFA-4CC2-859F-30C9E1E24902}" emma:medium="tactile" emma:mode="ink">
          <msink:context xmlns:msink="http://schemas.microsoft.com/ink/2010/main" type="writingRegion" rotatedBoundingBox="21400,5544 21610,5544 21610,8091 21400,8091">
            <msink:destinationLink direction="with" ref="{B3DBF393-62E2-48BA-B5A0-7DE2A8807DEE}"/>
            <msink:destinationLink direction="with" ref="{4F1CA56D-A5A3-4370-95DB-93540383A524}"/>
          </msink:context>
        </emma:interpretation>
      </emma:emma>
    </inkml:annotationXML>
    <inkml:traceGroup>
      <inkml:annotationXML>
        <emma:emma xmlns:emma="http://www.w3.org/2003/04/emma" version="1.0">
          <emma:interpretation id="{03ECD708-ACBB-4275-ABC4-677BB1B8A49C}" emma:medium="tactile" emma:mode="ink">
            <msink:context xmlns:msink="http://schemas.microsoft.com/ink/2010/main" type="paragraph" rotatedBoundingBox="21400,5544 21610,5544 21610,8091 21400,8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10731-A63E-4A1E-8349-29BA48E40BC7}" emma:medium="tactile" emma:mode="ink">
              <msink:context xmlns:msink="http://schemas.microsoft.com/ink/2010/main" type="line" rotatedBoundingBox="21400,5544 21610,5544 21610,8091 21400,8091"/>
            </emma:interpretation>
          </emma:emma>
        </inkml:annotationXML>
        <inkml:traceGroup>
          <inkml:annotationXML>
            <emma:emma xmlns:emma="http://www.w3.org/2003/04/emma" version="1.0">
              <emma:interpretation id="{8C16A01B-2C39-4DAF-813E-B6085E33E9EA}" emma:medium="tactile" emma:mode="ink">
                <msink:context xmlns:msink="http://schemas.microsoft.com/ink/2010/main" type="inkWord" rotatedBoundingBox="21400,5544 21610,5544 21610,8091 21400,8091"/>
              </emma:interpretation>
              <emma:one-of disjunction-type="recognition" id="oneOf0">
                <emma:interpretation id="interp0" emma:lang="de-DE" emma:confidence="0">
                  <emma:literal>|</emma:literal>
                </emma:interpretation>
                <emma:interpretation id="interp1" emma:lang="de-DE" emma:confidence="0">
                  <emma:literal>I</emma:literal>
                </emma:interpretation>
                <emma:interpretation id="interp2" emma:lang="de-DE" emma:confidence="0">
                  <emma:literal>l</emma:literal>
                </emma:interpretation>
                <emma:interpretation id="interp3" emma:lang="de-DE" emma:confidence="0">
                  <emma:literal>'</emma:literal>
                </emma:interpretation>
                <emma:interpretation id="interp4" emma:lang="de-DE" emma:confidence="0">
                  <emma:literal>,</emma:literal>
                </emma:interpretation>
              </emma:one-of>
            </emma:emma>
          </inkml:annotationXML>
          <inkml:trace contextRef="#ctx0" brushRef="#br0">-1 10 101,'0'0'97,"0"0"-65,0 0 35,0 0 23,0 0-22,0 0-25,0 0-20,5-6 40,-5 4-11,0 2 2,0-2 15,0 2-8,0-2-5,0 2 5,0 0-21,0 0 27,0 0-34,0 0-10,0 0 19,0 0-1,0 0-8,0 0-3,0 0-17,0 0 42,0 0-31,0 0-6,0 0 14,0 0-7,0 0-9,0 0-1,0 4-14,0 0 43,0 1-32,0 4 3,0-1 14,0 2-5,0 2-3,0 0 1,0 2-11,0 0 39,0 2-36,0 2-5,2 0 16,0 2 0,-2 0-3,2 3 0,0-1-11,-2 1 46,6 1-45,-4 1-6,-2-1 22,0-2-8,2 1 2,2 2-10,1-3-3,-3 0 20,0 0-29,2 2 0,4 0 21,-6 0-5,2 0-6,3 2 0,-5 0-8,2 2 51,5 0-44,-4 1-8,-1-1 24,3 2-13,-3-2 4,0 0-16,3 0 12,-2-2 7,4 0-19,-7 0 0,2 2 11,3 0-2,-5 0-3,3 3-6,2-2 6,-7 4 20,2-1-26,0-2 0,0 2 15,0-4-14,3 2 12,-3-2-13,0 2 1,0 0 31,-2-2-32,2 0 0,-2 0 9,0 1-2,0-1 4,0 2-11,0-1 1,0 6 29,0-3-30,0 2 0,0 0 9,0 0-3,0 0 6,0 0-12,0-1 0,0-4 21,0 4-21,0-3 0,0 0 5,3 0 3,2 0 3,-5-2-11,2 2 2,0-2 14,0 0-16,-2 0 0,2 2 0,-2-2 8,0 1-8,0-5 0,0 0 0,5-3 9,-3 2-9,-2-3-10,0 0 10,2-2 1,0-2 6,0-2-7,0 0 0,4-4-3,-6 0 3,0 0-1,0-2 1,0 0 0,0 2 5,0-2-5,2 2 0,-2 0-6,0 2 6,0-2-9,2 0 7,-2-2-14,0 0-3,0-2-29,0-3-64,0-3-29,-2 0-149,-14 0-204,-4-10-350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5:31.84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8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65217" units="1/cm"/>
          <inkml:channelProperty channel="Y" name="resolution" value="55.6701" units="1/cm"/>
        </inkml:channelProperties>
      </inkml:inkSource>
      <inkml:timestamp xml:id="ts1" timeString="2020-11-30T11:38:52.611"/>
    </inkml:context>
  </inkml:definitions>
  <inkml:traceGroup>
    <inkml:annotationXML>
      <emma:emma xmlns:emma="http://www.w3.org/2003/04/emma" version="1.0">
        <emma:interpretation id="{6830F870-4D9D-48A5-B9B7-5756CE154678}" emma:medium="tactile" emma:mode="ink">
          <msink:context xmlns:msink="http://schemas.microsoft.com/ink/2010/main" type="writingRegion" rotatedBoundingBox="2789,6534 22170,6411 22203,11608 2822,11731"/>
        </emma:interpretation>
      </emma:emma>
    </inkml:annotationXML>
    <inkml:traceGroup>
      <inkml:annotationXML>
        <emma:emma xmlns:emma="http://www.w3.org/2003/04/emma" version="1.0">
          <emma:interpretation id="{5B1120F9-5293-47C1-A02B-C229795F3F26}" emma:medium="tactile" emma:mode="ink">
            <msink:context xmlns:msink="http://schemas.microsoft.com/ink/2010/main" type="paragraph" rotatedBoundingBox="3817,6699 17914,6190 17966,7609 3868,81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AA801A-1B0E-4D8A-98E3-D1A85197DB4C}" emma:medium="tactile" emma:mode="ink">
              <msink:context xmlns:msink="http://schemas.microsoft.com/ink/2010/main" type="inkBullet" rotatedBoundingBox="3817,6699 4916,6660 4957,7805 3858,7845"/>
            </emma:interpretation>
            <emma:one-of disjunction-type="recognition" id="oneOf0">
              <emma:interpretation id="interp0" emma:lang="de-DE" emma:confidence="0">
                <emma:literal>u</emma:literal>
              </emma:interpretation>
              <emma:interpretation id="interp1" emma:lang="de-DE" emma:confidence="0">
                <emma:literal>h</emma:literal>
              </emma:interpretation>
              <emma:interpretation id="interp2" emma:lang="de-DE" emma:confidence="0">
                <emma:literal>"</emma:literal>
              </emma:interpretation>
              <emma:interpretation id="interp3" emma:lang="de-DE" emma:confidence="0">
                <emma:literal>4</emma:literal>
              </emma:interpretation>
              <emma:interpretation id="interp4" emma:lang="de-DE" emma:confidence="0">
                <emma:literal>„</emma:literal>
              </emma:interpretation>
            </emma:one-of>
          </emma:emma>
        </inkml:annotationXML>
        <inkml:trace contextRef="#ctx0" brushRef="#br0">8 0 332,'0'0'108,"0"0"-52,0 0 51,0 0 1,0 0-15,0 0-14,0 0-9,0 0 6,0 0-24,0 0-8,0 0 14,0 0-27,0 0-10,0 0-8,0 0-12,0 0 17,0 1-16,0 2-1,0 1 31,0 2-12,0-2 8,0 0 8,0 0-7,0 2 12,0 0-20,0 2-9,0 0 20,0 2-16,0 0-7,-2 2 7,2 2-6,0 0 16,-2 2-17,0 2 4,0 2 25,2-2-16,0 2-3,0-2-3,0 0-16,0 0 22,0 0-22,0 1 0,0-1 9,0 0-8,0-2-1,0 2 1,0 0 0,0 0 18,0 2-19,0 2 0,0-2 5,0 2-4,2-2-1,0 2 0,0-4 9,0 2-3,-2-4-6,0 0 0,0 0 6,0-2-6,0-1-1,0 1 1,0 2 0,0-2 3,0 1-3,5 2-3,-5-3 3,0 2 1,2-2 0,-2 0-1,0 0 2,0-2-1,0 0-1,0-2-1,2-2 1,-2 0 0,0-2 0,0-2-1,0 0 2,0-4-8,0 2 7,0-2-10,0 0 9,0 0 1,0 0-10,0 0 9,0 0-18,0 0 17,2 0-17,-2 0-6,0 0 18,2 0-5,-2 0-1,0 0 7,2 0 4,4 0 0,-2 0 2,5 0-4,-1 0 4,4 0 0,1 0 0,5 0 0,-3 0 1,6 0 13,1-2-14,0 0-1,0 2 1,5-2 1,0 0 0,0 0-1,-3 0 6,-2 0-6,3 0 0,-5 0 0,4 0 6,-1 2 0,-3-2 5,-3 2 2,-1 0-12,4 0 20,-2 0-21,0 0 0,6 0 3,-4 0-3,5-2-1,0 2 0,-4-2 1,6 2 10,2-2-10,0 0-5,5 0 5,-5 0 0,-5 0 0,3 0 0,0 0 0,-10 0 6,4 0-6,-8 0-3,-4 2 3,-2-2 0,-3 2 0,-2 0-1,-2 0 2,0 0 10,0 0-11,0 0 0,0 0 0,0 0 0,0 0-1,0 0 0,0 0-16,0 0 17,0 0-37,0 0-18,0 0-8,0 0-59,0 0-63,0 0-95,0 0-262</inkml:trace>
        <inkml:trace contextRef="#ctx0" brushRef="#br0" timeOffset="954.2855">661 525 487,'0'0'146,"0"0"-113,0 0 48,0 0 40,0 0-24,0 0-10,0 0-10,35 24-20,-21-18-19,4 0-9,0 0 17,-1 2-17,-1 0 0,5 1 6,-4-2-6,1 4 0,-1-2 3,4 1-3,-3 0 22,-3-2-29,3 2-10,-5-2 21,0 2-4,3 1-11,-3-1 1,3-2-18,-3 2 31,3-2-32,-5-2 0,3 2 0,-3 0 1,-5-2 9,6 0-10,-8-2 1,5 0 2,-5 0-3,1 0 0,-1-2 0,-1 0 0,-1 0 1,-2 0-1,2-2 0,-2 2 3,0-2-3,0 0-4,0 2 4,0-2 7,0 0 0,0 0 1,0 2-7,0 0 21,0 0-6,0 4-3,-4 2 12,-8 4 0,4 0 7,-3 4-10,-3 2-14,-1 0 31,-1 2-24,-5-2-2,6 2 6,1-2-2,1 0-2,5 0-15,-4-2 2,1-2 15,5 0-17,-3 0-1,2-2 1,0 1 1,1-3 4,-1-1-5,7 0 0,-2-4-14,0-1 1,2-1-39,0-3-45,-3 0-92,1 0-155,-5 0-385</inkml:trace>
      </inkml:traceGroup>
      <inkml:traceGroup>
        <inkml:annotationXML>
          <emma:emma xmlns:emma="http://www.w3.org/2003/04/emma" version="1.0">
            <emma:interpretation id="{027FE2AF-4D75-4BE5-A022-1AED2B6DC064}" emma:medium="tactile" emma:mode="ink">
              <msink:context xmlns:msink="http://schemas.microsoft.com/ink/2010/main" type="line" rotatedBoundingBox="5258,6736 17918,6279 17966,7609 5306,8066"/>
            </emma:interpretation>
          </emma:emma>
        </inkml:annotationXML>
        <inkml:traceGroup>
          <inkml:annotationXML>
            <emma:emma xmlns:emma="http://www.w3.org/2003/04/emma" version="1.0">
              <emma:interpretation id="{B7B406D3-3921-4094-8EEA-4F0094634346}" emma:medium="tactile" emma:mode="ink">
                <msink:context xmlns:msink="http://schemas.microsoft.com/ink/2010/main" type="inkWord" rotatedBoundingBox="5264,6905 8147,6801 8189,7962 5306,8066"/>
              </emma:interpretation>
              <emma:one-of disjunction-type="recognition" id="oneOf1">
                <emma:interpretation id="interp5" emma:lang="de-DE" emma:confidence="0">
                  <emma:literal>Engel</emma:literal>
                </emma:interpretation>
                <emma:interpretation id="interp6" emma:lang="de-DE" emma:confidence="0">
                  <emma:literal>Enge</emma:literal>
                </emma:interpretation>
                <emma:interpretation id="interp7" emma:lang="de-DE" emma:confidence="0">
                  <emma:literal>Enget</emma:literal>
                </emma:interpretation>
                <emma:interpretation id="interp8" emma:lang="de-DE" emma:confidence="0">
                  <emma:literal>Eingeh</emma:literal>
                </emma:interpretation>
                <emma:interpretation id="interp9" emma:lang="de-DE" emma:confidence="0">
                  <emma:literal>Fuget</emma:literal>
                </emma:interpretation>
              </emma:one-of>
            </emma:emma>
          </inkml:annotationXML>
          <inkml:trace contextRef="#ctx0" brushRef="#br0" timeOffset="15259.6968">1448 726 400,'0'0'163,"0"0"-127,0 0-19,0 0 42,0 0-4,0 0 0,0 0 0,17 4-20,-15-4 17,8 2-6,-6-1-3,-2 2 6,5-1-14,-3-2-9,3 0-4,2 2-9,0-2 16,2 0-22,-2 2 6,6-2 13,4 0-7,-2 2 4,3-2-15,1 0-7,-2 0 18,4 0-19,-3 0-6,-5 0 6,-1 0-1,-5 0-11,-3 0-12,1 0-34,-3 0-7,1 0-67,2 0-53,-1 0-96</inkml:trace>
          <inkml:trace contextRef="#ctx0" brushRef="#br0" timeOffset="15902.94">1506 992 454,'0'0'106,"0"0"-65,0 0 11,0 0 39,0 0-13,0 0-36,0 0-9,-3 2 4,3-2-1,0 0 28,0 0-15,0 0 2,5 0-2,-1 0-7,7 0-3,5 0-16,-3 0-5,8 0 15,-2 0-18,1-2-4,5 2 9,-8 0-4,8 0-1,-7 0 1,2 0-10,-4 0 21,-3 0-12,1 4-5,-6 0-1,5-1-9,-3-2 2,-4 2-2,1-3 0,-3 0-1,-2 0 1,4 0-12,-6 0-13,2 0-23,-2 0-5,0 0-23,0 0-57,0 0-95,0 0-262</inkml:trace>
          <inkml:trace contextRef="#ctx0" brushRef="#br0" timeOffset="17018.3929">1503 483 198,'0'0'128,"0"0"-66,0 0 6,0 0 17,0 0 5,0 0-21,0 0-32,-2 0 8,2 0 4,0 0 6,0 0 29,0 0-19,0 0 0,0 0-4,0 0-25,0 0 6,0 0-26,0 0-15,0 0-1,0 0 0,0 0-7,0-4 7,0 0 0,9-6 37,0 0-11,2-4-11,3-2 15,1-2-11,3 0-17,-1-2 1,1-2 5,7-3-12,-2 2 4,-4-1-18,-1 2 17,-5 4-4,1 3 4,-5 5 1,-7 4 0,0 2 11,0 0-10,-2 3 0,0 1 21,0 0-2,0 0-7,0 0-13,0 0 0,0 0-7,0 0-1,0 0-5,0 0 12,5 0-5,-3 0-2,0 0 7,3 3 2,2 5 10,-1 3-10,7 0 1,-1 5 19,3 0-5,-1 0-5,1 2 4,-1-1-15,1-2 22,1 2-22,-1-3 0,-1-2 15,-3 0-14,-5-4 0,6 0 0,-10-2 0,5-2 22,-5-2-23,0-2-8,-2 2 6,2-2-5,-2 0-34,0 0-23,0 4-65,0 0-156,0 0-705</inkml:trace>
          <inkml:trace contextRef="#ctx0" brushRef="#br0" timeOffset="18234.8731">2404 300 245,'0'0'133,"0"0"-85,0 0 11,0 0 17,0 0-1,0 0-10,0 0 2,0 15 21,0-4-29,0 6 3,0 1-13,0 4-4,0 4 9,0 4-15,0 4-18,0 2 27,0 0-23,0 0-5,0-2 3,0-2-10,0-1-4,0-5-9,0-2 1,0-1 5,0 2-6,0-3 0,0 0 0,0-2-10,0-4-15,0-2-11,0-4-44,0-2-17,0-2-88,0-2-112,0-2-215</inkml:trace>
          <inkml:trace contextRef="#ctx0" brushRef="#br0" timeOffset="18708.4013">2452 715 179,'0'0'257,"0"0"-195,0 0-48,0 0 28,0 0 16,0 0 1,0 0-14,41-120-22,-28 100 16,0 0-19,1 0 13,-1 2 6,1-2-10,-4 0-3,1 0-4,5 0-9,-5 2 20,-1 0-26,-4 4 5,3 2-7,-5 4-4,-2 2-2,-2 3 1,2 3-14,-2 0 13,6-1-20,-4-1-5,2-2-4,5-3-24,-3-1-19,4 3-24,-4-4-3,3 4 9,-5-1-93,3 3-142</inkml:trace>
          <inkml:trace contextRef="#ctx0" brushRef="#br0" timeOffset="19270.2343">2517 643 140,'0'0'241,"0"0"-156,0 0-42,0 0 22,0 0 2,0 0-27,0 0-21,-5 3-12,5 1 16,5-1 32,0 4 30,4 1-10,-1-1-5,3 4 8,1 0-17,1 3 1,3 3-13,-1 1-7,3 2 6,-1 4-6,6 0-1,-5 0 4,4 0-19,-4-2-3,-2-4-12,-1-2-10,-4-4 14,-4-4-14,2-2-1,-7-2 1,-2 0-1,2-4 10,-2 2-10,0-2-14,0 0 13,0 0-44,0 0-52,0 0-48,0 0-114,0-6-95</inkml:trace>
          <inkml:trace contextRef="#ctx0" brushRef="#br0" timeOffset="20242.0801">2971 561 355,'0'0'183,"0"0"-121,0 0-27,0 0 57,0 0 11,0 0-44,0 0-7,0-2-22,0 2 2,0 0-1,0 0-5,0 0 13,0 4-21,0 12 13,-2 4 22,-2 5-16,0-2-4,-3 5-6,4-2-16,-1 1 10,4-4-21,0 0 6,0-3-4,0 2-2,0-4-2,4 0 2,6-2 0,-2 0-10,5-4 7,1-2-14,-1-2 15,1-2-21,-1-4 0,-1-2 4,1 0-6,-3 0 18,9-6-20,-1-6 5,-3-6 20,1 0-23,-3 0 3,0-4 11,-3 2-20,-2-2 18,1 2-13,-3-2-3,2 2 28,-4 0-8,-2 2 9,-2 0-1,0 3 1,0 4 14,0 1-14,0 2 1,0-1 11,0 5-6,0 0-6,0 3 0,0-2 7,0 3-1,0 0-6,0 0 0,0 0 3,0 0-3,0 0 0,0 3 6,0 8 14,0 7 25,0 4-21,0 3-5,0 3 9,0-2-5,0 2-4,7-4-6,-1 0-12,2-4 2,-2-2-3,5-2-8,-7-6 7,8-4-23,-8-4-25,5-2-44,2 0-34,-4-6-63,-5-6-405</inkml:trace>
          <inkml:trace contextRef="#ctx0" brushRef="#br0" timeOffset="21801.5908">3705 607 113,'0'0'327,"0"0"-223,0 0-58,0 0 47,0 0-13,0 0 13,0 0-34,-25-34 5,14 28-44,-1 0 22,4 2 13,-5 2-19,-1 0 0,-3 2 2,-4 0-37,5 0 31,-1 0-30,-6 8 4,6 4 7,1 3-12,1 3 0,3 0-1,-1 1 1,9 2-7,0 1 6,-2-2-15,6 0 15,0-2-14,0-2-12,14-4 1,1-2-24,8-4 4,-1-2-26,3-4 18,3 0 21,-3 0-7,-3-8 7,3-6 19,-8 0 3,2 0 9,-9-4-4,2 0-8,-1 0-4,-7-1-8,3 1 11,-7 5 4,0 0 4,0 3 5,0 2 1,0 4-1,-2 2 1,-5 2 16,5 0-8,-2 0 0,-1 12-1,3 7 12,2 0-2,0 5-10,0 1 13,0 1 1,0-1 0,0 0 1,0 1-21,2 0 31,9 2-22,3 0-4,-3 0 16,4 4-11,-1 0 2,1 0 6,-1 3-16,-3-3 29,-3-2-26,4-2 1,-10-4 6,0 0 0,-2-6-6,0 0 2,0-2-8,0-4 23,0 0-13,-6-4-2,-6 0 10,-3-2-5,-5-2-2,-5-2-12,-4-2 1,1 0-2,-9 0 1,6-2-26,0-10 2,2 0 23,0-4-6,3 0-16,6-2-2,-1 0 18,6 0-16,9 0 1,-4 2 15,10-2-3,0 0 0,0-2-6,2-1-17,19 2 32,-1-2-30,4 2-16,3-2 9,2 2 21,2 0 15,-2 3-5,0 0 4,0 0 3,-2 0 0,2 2-5,-2 2 5,-3-2 1,8 2 7,-3 0-8,2 0 1,0 0 15,0 0-7,5-2-2,-3-1-1,-2 4 1,-2-3-7,-4 2 0,-8-1 0,-3 2 10,-5-1 9,-5-1 26,-2 1 11,-2 1 1,0 1-10,0-3-15,-4 1-23,-5 2 26,0 1-35,0 0 0,-2 1 7,2 0-6,-2 2-1,0 2 0,-5-2-1,3 4 0,-3 0 1,-1 2 0,-2 0 14,2 0-3,-1 0 15,-5 12-21,6 0-3,-1 4 20,3 4-14,1 1-7,3 2 11,-1 4-1,10 0-6,2 2-5,0-1 0,0 0 2,10-2-2,7-2-10,-1-2 10,6-4 0,0-4 0,1-2-14,-3-4-24,2-4 26,-2-4-18,3 0-15,-4 0 13,4-2 0,-3-14-15,-3-2-36,10-18-50,-4 4-66,-8 2-384</inkml:trace>
          <inkml:trace contextRef="#ctx0" brushRef="#br0" timeOffset="22290.4972">4253 118 309,'0'0'94,"0"0"-67,0 0 44,0 0 53,0 0-19,0 0-40,0 0-19,-4 12 32,4 8 29,0 6-30,0 4-34,0 4 31,0 2-23,0 3 0,0 1-2,0 0-20,0 0 7,0 2-8,0-4-15,0 2 26,2-2-26,0 1-3,0-3-2,0 0-7,5-2 8,-1-2-9,2-2 0,-2-2 4,5-2-4,-7-4-1,8-4-1,-8-4-15,5-4-18,-7-4-48,0-2-33,5-4-45,-2 0-139,-3-2-81</inkml:trace>
        </inkml:traceGroup>
        <inkml:traceGroup>
          <inkml:annotationXML>
            <emma:emma xmlns:emma="http://www.w3.org/2003/04/emma" version="1.0">
              <emma:interpretation id="{9D99A0A5-F2D7-4345-867F-A6992470F126}" emma:medium="tactile" emma:mode="ink">
                <msink:context xmlns:msink="http://schemas.microsoft.com/ink/2010/main" type="inkWord" rotatedBoundingBox="8728,7080 9552,7050 9570,7537 8745,7567"/>
              </emma:interpretation>
              <emma:one-of disjunction-type="recognition" id="oneOf2">
                <emma:interpretation id="interp10" emma:lang="de-DE" emma:confidence="0">
                  <emma:literal>im</emma:literal>
                </emma:interpretation>
                <emma:interpretation id="interp11" emma:lang="de-DE" emma:confidence="0">
                  <emma:literal>ihm</emma:literal>
                </emma:interpretation>
                <emma:interpretation id="interp12" emma:lang="de-DE" emma:confidence="0">
                  <emma:literal>Im</emma:literal>
                </emma:interpretation>
                <emma:interpretation id="interp13" emma:lang="de-DE" emma:confidence="0">
                  <emma:literal>Ihm</emma:literal>
                </emma:interpretation>
                <emma:interpretation id="interp14" emma:lang="de-DE" emma:confidence="0">
                  <emma:literal>Ilm</emma:literal>
                </emma:interpretation>
              </emma:one-of>
            </emma:emma>
          </inkml:annotationXML>
          <inkml:trace contextRef="#ctx0" brushRef="#br0" timeOffset="23425.4506">4910 387 823,'0'0'169,"0"0"-87,0 0 79,0 0 1,0 0-53,0 0-68,0 0-40,-4-6-2,4 6-34,-5 0-42,5 0-26,-2 18-67,0 0-74,0 0-107</inkml:trace>
          <inkml:trace contextRef="#ctx0" brushRef="#br0" timeOffset="22988.1454">4912 607 405,'0'0'199,"0"0"-124,0 0-32,0 0 80,0 0 7,0 0-36,0 0 14,2 65-37,5-41-20,-5 2 26,1-2-25,-1 0-13,-2-4-10,2-2-20,3-2 8,-3-4-17,-2-4-13,2-2 13,-2-2-44,2-4-25,-2 0-11,0 0-39,0 0-8,0 0-87,0-8-39</inkml:trace>
          <inkml:trace contextRef="#ctx0" brushRef="#br0" timeOffset="24603.5544">5008 647 176,'0'0'189,"0"0"-148,0 0 2,0 0 77,0 0-12,0 0-9,0 0-45,22 71-9,-15-51-31,-3 0 2,0-2 7,6 0-4,-6-2-18,3-4 5,-3-2 1,-4 0 4,2-4-11,0 0-7,4-2 7,-4-2 0,-2-2-1,0 2-11,2-2-12,-2 0 22,0 0-37,0 0 12,0-4 21,0-8-11,0-4 2,0-2 15,2-4 0,0 2 10,5 0-10,-3 2 0,3 4 22,0 0-5,2 2 1,-3-1-5,3 3-13,-2 2 23,4 3-23,-2-1 0,-2 2 20,2 0-5,-3 1-9,5-1-5,-1 2-1,-4 2 14,5 0-14,1 0 0,-4 0 10,5 0-9,1 0 8,-1 0 5,1 2-1,-1 5 36,1 1-36,-3 2-12,-5 2 22,8-1 10,-10 3-4,7 0 2,-4 3-15,-3-3 13,-2 2-21,3-2-6,0-2 12,-5 2-13,0-4 6,0 2-7,0-4 1,0-2-1,0-2 0,0-2-11,0 0 2,0-2-13,0 0-1,0 0-4,0 0 8,0-4 10,0-8-11,0-4-51,-5 0 54,5-4 11,0 2 5,0-2-6,0 2 7,0 0-4,0 1 4,9 3-10,0 1 8,-1 0-5,6 3 6,-1 2 1,1 0 0,1 1 7,3-2-1,5 1-6,-6 0 1,4 2 0,-6 2 0,-1 0-1,-4 2 0,1 2 7,-3 0-6,-2 0-1,-2 0 31,3 0 0,-3 10 1,6 0-3,-4 0-10,5 2 14,-1-2-32,-4 2-1,5-2 9,-5 3-8,6-1 7,-5-1-1,-1 2 2,3-1 33,-4-1-24,-3 2 3,-2-1 5,2-2-7,-2 2 7,0-4-11,0 2-14,0-2 16,0-2-17,0 2-13,0-2-2,0 0-26,0 0-27,0 0-52,-4-4-74,-1 0-113,-4-2-373</inkml:trace>
        </inkml:traceGroup>
        <inkml:traceGroup>
          <inkml:annotationXML>
            <emma:emma xmlns:emma="http://www.w3.org/2003/04/emma" version="1.0">
              <emma:interpretation id="{343C82CD-8EFB-4D4A-8DAC-828B11DE769A}" emma:medium="tactile" emma:mode="ink">
                <msink:context xmlns:msink="http://schemas.microsoft.com/ink/2010/main" type="inkWord" rotatedBoundingBox="10007,6565 10978,6530 11010,7423 10040,7458"/>
              </emma:interpretation>
              <emma:one-of disjunction-type="recognition" id="oneOf3">
                <emma:interpretation id="interp15" emma:lang="de-DE" emma:confidence="0">
                  <emma:literal>P</emma:literal>
                </emma:interpretation>
                <emma:interpretation id="interp16" emma:lang="de-DE" emma:confidence="0">
                  <emma:literal>*</emma:literal>
                </emma:interpretation>
                <emma:interpretation id="interp17" emma:lang="de-DE" emma:confidence="0">
                  <emma:literal>A</emma:literal>
                </emma:interpretation>
                <emma:interpretation id="interp18" emma:lang="de-DE" emma:confidence="0">
                  <emma:literal>F</emma:literal>
                </emma:interpretation>
                <emma:interpretation id="interp19" emma:lang="de-DE" emma:confidence="0">
                  <emma:literal>7</emma:literal>
                </emma:interpretation>
              </emma:one-of>
            </emma:emma>
          </inkml:annotationXML>
          <inkml:trace contextRef="#ctx0" brushRef="#br0" timeOffset="25352.7674">6187 152 114,'0'0'348,"0"0"-174,0 0-67,0 0 39,0 0 4,0 0-53,0 0-26,0 0-51,0 6-5,0 10 36,0 8 28,0 4-15,0 6-9,2 5-12,3 1 15,-3 0-41,0 0-4,0-2-1,-2 0-2,4-4 1,1 0-11,-1-4 0,-2-4-6,1-2 6,4-2-2,-5-5 1,0-3-23,-2-4 5,0-6-21,0 0-24,0-4-10,0 1-40,0-1-22,0 0-20,0 0-52,0-4-62</inkml:trace>
          <inkml:trace contextRef="#ctx0" brushRef="#br0" timeOffset="26575.8189">6358 293 196,'0'0'377,"0"0"-327,0 0-28,0 0 55,0 0-31,-2-105-12,11 85-22,-2 4-12,4 0 32,0 6-7,-5 2-11,6 0 19,-1 2 1,-3 2 3,8-2-29,5 4-7,-2 2 9,4 0-10,1 0 0,3 2 10,2 10-9,-3 2 10,1 2-11,-2 2 0,-7 0 1,-1 0-1,-3 2 0,-1 1 12,-11-2-2,3 2 19,-5-3-6,0 0-14,-5-3 28,-8 2-9,-3-5-4,-1 0-5,-3 0-18,-5-4 3,-2 0-4,3 0-22,0-4 16,1 0-38,-2-2-4,10 0 4,9 0 4,-2-2 23,8 2-21,0 0-14,0 2 13,0 0 0,0 2 23,12 2 16,-3-2 0,-3 2 16,8 2-9,-3 0 5,0 2 34,-2 4-11,2 4 8,2 0 13,1 0-15,-3 0 7,-2 2-27,6-4 4,-2 0 17,8 0-25,-3-1-2,-3-3-1,1-2-14,4-2 16,-9-2-16,2 0 1,-1-4 13,-10-1-13,5 0-2,-7-3-7,0 0-20,0 0 1,0 0-73,0-4-76,0-6-187</inkml:trace>
          <inkml:trace contextRef="#ctx0" brushRef="#br0" timeOffset="25801.2559">6414 210 535,'0'0'208,"0"0"-175,0 0-26,0 0 73,0 0 2,0 0-26,0 0-7,0-6-21,2 19 4,0 5 23,3 10 0,-3 3 3,-2 8-24,2 3 10,0-2 5,0 2-21,1-2 7,4-4-14,-5-2-10,-2-2 25,2-3-27,-2-4-2,2-3 0,-2-4-5,5-1 12,-5-5-14,0-2 0,0-2-5,0-4 5,0 0-21,0-2-16,0-2-25,2 0-37,-2 0-62,2 0-72,0 0-91,-2-10-309</inkml:trace>
          <inkml:trace contextRef="#ctx0" brushRef="#br0" timeOffset="27545.2311">6773-90 385,'0'0'286,"0"0"-220,0 0-52,0 0 20,0 0 18,0 0-32,0 0 3,28-61-3,-16 57-5,3 2-4,1 1 0,7 1-10,-4 0 22,1 0-14,5 0 8,-3 5 19,-4 8-12,-3 2-4,-1 3-4,-3 3-8,-7-2 26,-2 2-17,-2-3-4,0 0 19,0-2-15,-13-2-2,5-2-4,-6-2-11,3-2 20,2-4-20,5 0-16,4 0 10,0-2-28,0 2-21,0 0 13,0 2 4,0 2 37,2 0-20,9 0 4,2 0 17,1 0-1,3 2 0,-1 2 0,1 2 1,4 0 2,-3 0-2,-3 2-6,-1 0 5,-1-2 1,-2 0 0,-4-2 0,2 1 1,-7-2 20,0-3-9,-2 0 9,0-3 33,0-1-2,0 0 0,-2 0 3,-11 0-22,-5-1 24,-7 1-32,-4-1 8,0-3 15,0 0-19,0 0-23,5 0-6,6 0-13,5 0 12,9 0-61,4 0-59,0 0-107,0 0-345</inkml:trace>
        </inkml:traceGroup>
        <inkml:traceGroup>
          <inkml:annotationXML>
            <emma:emma xmlns:emma="http://www.w3.org/2003/04/emma" version="1.0">
              <emma:interpretation id="{A46D5B47-08EF-4509-8D23-FD05AEC06E1D}" emma:medium="tactile" emma:mode="ink">
                <msink:context xmlns:msink="http://schemas.microsoft.com/ink/2010/main" type="inkWord" rotatedBoundingBox="11524,7013 12398,6982 12421,7615 11547,7646"/>
              </emma:interpretation>
              <emma:one-of disjunction-type="recognition" id="oneOf4">
                <emma:interpretation id="interp20" emma:lang="de-DE" emma:confidence="0">
                  <emma:literal>n</emma:literal>
                </emma:interpretation>
                <emma:interpretation id="interp21" emma:lang="de-DE" emma:confidence="0">
                  <emma:literal>A</emma:literal>
                </emma:interpretation>
                <emma:interpretation id="interp22" emma:lang="de-DE" emma:confidence="0">
                  <emma:literal>D</emma:literal>
                </emma:interpretation>
                <emma:interpretation id="interp23" emma:lang="de-DE" emma:confidence="0">
                  <emma:literal>r</emma:literal>
                </emma:interpretation>
                <emma:interpretation id="interp24" emma:lang="de-DE" emma:confidence="0">
                  <emma:literal>X</emma:literal>
                </emma:interpretation>
              </emma:one-of>
            </emma:emma>
          </inkml:annotationXML>
          <inkml:trace contextRef="#ctx0" brushRef="#br0" timeOffset="31208.6765">7704 711 350,'0'0'207,"0"0"-164,0 0-37,0 0 20,0 0 53,0 0-33,0 0-17,17 0 10,-3-1-3,-1 1 12,1 0 14,6 0-16,-2-2 9,2 2-33,4-2-12,3 0 9,2-1-11,-2-1-2,2 3-6,-2-2 1,-3 2 10,0-1-11,1 2-7,-7-2 7,-1 2 0,-1 0 0,-5-2-7,-1 2-21,-6 0 21,-4 0-19,0 0-14,0 0 1,0 0-22,0-3-33,0 3-71,0 0-177</inkml:trace>
          <inkml:trace contextRef="#ctx0" brushRef="#br0" timeOffset="30677.8374">7806 395 464,'0'0'202,"0"0"-141,0 0-34,0 0 22,0 0 22,0 0-36,0 0-5,5 0 25,-3 0-1,2 0 6,-4 0 14,5 0-22,4 0 18,-5 0-34,7 0-10,3 0 0,3 0-8,6 0-17,-3 0 9,5-2-9,4 0 9,-3 0-10,1 2-9,2 0 8,-7 0 1,3 0 0,0 0-12,-6 0-11,-1 0 22,2 0-28,-6 0-11,-6 0-18,1-2-23,-4 2-22,-5 0-31,0 0-53,0 0-74</inkml:trace>
          <inkml:trace contextRef="#ctx0" brushRef="#br0" timeOffset="32103.568">8101 300 5,'0'0'622,"0"0"-490,0 0-86,0 0 0,0 0 29,0 0-14,0 0-19,11 0-2,-7 0 25,5 0-39,-2 0 2,4 0 12,0 0-15,0 3 1,9 2-4,-2 4-21,0-1 26,6 2-20,3 2-6,0 2-1,0 0 1,2 2 5,0-2-6,0 2 0,-5 0 6,0-2-6,3 0 1,-9-2 8,-3-2-8,-3 0 12,-1-4 2,-7 2-8,5-2 31,-6-2-18,-1 0-10,0 0 8,-2 0-11,5-2 0,-3-2-7,-2 2 0,0-2 4,2 2-4,-2-2 0,0 2 7,0 0-6,0-2 0,0 2-1,0 2 2,0 0 36,0 2-18,-9 4 8,0 0 12,-4 4-8,-3 0 6,-6 4-10,4 3-6,-9 1 29,0 0-32,3-1-6,2 1 8,-5-1-14,9-1-4,-2 0-3,6 0-4,4-2-4,1 0-24,-3 0-40,8-2-19,2 2-81,-3-4-95,5-2-245</inkml:trace>
        </inkml:traceGroup>
        <inkml:traceGroup>
          <inkml:annotationXML>
            <emma:emma xmlns:emma="http://www.w3.org/2003/04/emma" version="1.0">
              <emma:interpretation id="{E56DA71F-41EF-452F-B09C-B34E5B1D09C8}" emma:medium="tactile" emma:mode="ink">
                <msink:context xmlns:msink="http://schemas.microsoft.com/ink/2010/main" type="inkWord" rotatedBoundingBox="12875,6742 14230,6694 14256,7416 12901,7465"/>
              </emma:interpretation>
              <emma:one-of disjunction-type="recognition" id="oneOf5">
                <emma:interpretation id="interp25" emma:lang="de-DE" emma:confidence="0">
                  <emma:literal>UM</emma:literal>
                </emma:interpretation>
                <emma:interpretation id="interp26" emma:lang="de-DE" emma:confidence="0">
                  <emma:literal>un</emma:literal>
                </emma:interpretation>
                <emma:interpretation id="interp27" emma:lang="de-DE" emma:confidence="0">
                  <emma:literal>um</emma:literal>
                </emma:interpretation>
                <emma:interpretation id="interp28" emma:lang="de-DE" emma:confidence="0">
                  <emma:literal>an</emma:literal>
                </emma:interpretation>
                <emma:interpretation id="interp29" emma:lang="de-DE" emma:confidence="0">
                  <emma:literal>Un</emma:literal>
                </emma:interpretation>
              </emma:one-of>
            </emma:emma>
          </inkml:annotationXML>
          <inkml:trace contextRef="#ctx0" brushRef="#br0" timeOffset="34355.5608">9150 40 388,'0'0'235,"0"0"-157,0 0-34,0 0 34,0 0-13,0 0-15,-16 6-28,14 2-5,2 2 3,-4 0 21,-3 2 21,3 0-8,0 4-8,-6 0 23,8 2-18,-7 4-9,5 3 2,-6-2-20,6 3 13,0 2-20,-3 0-8,5 3 18,2-1-25,-2 0-1,2-2 12,0 2-13,0-2 16,0 0-16,0-2 0,0-2 7,2-2-7,2 0 0,3-2 0,-3-1 1,8-4 8,-6 0-9,3-4-10,3 2 10,-6-5 0,5 0-2,-2-5 2,-2 1-1,4-1-9,0-3 2,-2 0-35,4 0 37,3 0-3,-1-8 9,6-9 0,-4-1 2,3-1 7,3-4-9,-6 3 0,4-1 1,-3 0-1,-3-1 0,1 0-1,-3 0 2,-4-2 10,-3 0-11,4-2 0,-6 0 10,0-3-10,1 4 0,-3-4-1,-2 4 2,2 3 14,-2 0-15,0 4 0,0 1 2,0 3-1,0 2 7,0 0-8,0 2 1,0 0 11,0 4-12,0 0 0,0 2 0,-2 0 0,2 2 0,-2-2 0,2 2 2,0 2 3,0-2-5,0 2 0,0 0 6,0 0-4,0 0-1,0 0-1,0 0 6,0 0-10,0 0 4,0 0-15,0 0 14,-5 0-5,5 10 6,0 4 9,-2 4-8,0 2 16,2 6-17,-2 0 0,0 2 10,-3 3-9,3 1 1,2-2 4,0 2-5,0-2 17,0 0-18,0 2 1,0-2 9,0-2-10,9 0 0,-3-2-1,3-2 7,3-2-4,-6-1-2,5-6 0,-7-1 0,6-1 10,-8-4-2,2 0 5,3-1-12,-5-4 22,-2 0-23,2-2 0,-2 0 2,2 0-2,-2-2-7,0 0 6,0 0-30,0 0 2,0 0-47,6 0-53,-4 0-70,-2-4-146,2-4-498</inkml:trace>
          <inkml:trace contextRef="#ctx0" brushRef="#br0" timeOffset="35810.9625">9818 692 320,'0'0'188,"0"0"-122,0 0-21,0 0 55,0 0-11,0 0-56,0 0 27,0-17-43,0 3 0,7-4 34,0-1-6,-3-6 1,7-3-11,-1-2-5,-4-6 15,5-2-45,1-4 1,-6 0 12,7-1-13,-1 3 1,-6 4-2,5 4 9,-7 4-11,4 4 3,-4 2 0,3 4 22,-5 0 2,0 4 5,2-2-20,-2 4-8,6 0 13,-6 2-14,-2 4 0,4 0 2,1 2 8,-5 2-9,2 2 0,-2 0 0,0 0 31,0 0-29,0 0-3,0 0 0,0 0-5,0 14 5,0 4 9,2 6-8,0 4 10,2 2-11,6 2 0,-1 0 6,-5-1-5,5 1-1,-5-2 0,3 2 1,2-2 9,-7 0-10,7 0-5,-7-2 5,5-2 1,2-4 0,-7-2-1,7-2 0,-7-2-7,0-4 7,0 1-8,6-6 8,-6 1-1,0 0 0,-2-4-7,2 0-11,0-4 18,3 2-24,-3-2-2,0 0 2,0 0-4,8 0 22,-6-11-3,7-6 7,0-5-4,-2-2 7,2-2-12,3-4 12,-3-4-10,-3-2 9,4-4-15,-1-1-1,2 1 9,-6 4-9,2 3 10,-3 2-2,1 5 9,-5 6 0,-2 2 0,2 4 0,-2 4 22,2 0-21,-2 2 5,6 2 6,-4 2-4,0 0 1,-2 2-9,0 2 0,2 0 11,-2 0-11,0 0 0,0 0 12,0 0-4,0 0-2,0 0-6,2 6 0,5 10 32,-5 6-13,0 4-3,0 6-2,6 1 12,-4-2-7,-4 3-8,4-1-10,3-1 18,-5-2-18,-2 2-1,4-2 13,-2 0-3,6-2-3,-6-2-7,7 0 2,-5-2 11,2-1-13,4-2-2,-1-5 2,-5 1 0,7-6 0,-6 0-7,-1-4 7,3-3-10,-7-1 0,2-3-15,-2 0-8,0 0-20,0 0-44,0-7-59,0-3-160</inkml:trace>
        </inkml:traceGroup>
        <inkml:traceGroup>
          <inkml:annotationXML>
            <emma:emma xmlns:emma="http://www.w3.org/2003/04/emma" version="1.0">
              <emma:interpretation id="{FCBDF48A-C3BC-4EA1-9653-C5856911CA6B}" emma:medium="tactile" emma:mode="ink">
                <msink:context xmlns:msink="http://schemas.microsoft.com/ink/2010/main" type="inkWord" rotatedBoundingBox="14781,6705 15851,6666 15872,7266 14803,7304"/>
              </emma:interpretation>
              <emma:one-of disjunction-type="recognition" id="oneOf6">
                <emma:interpretation id="interp30" emma:lang="de-DE" emma:confidence="0">
                  <emma:literal>des</emma:literal>
                </emma:interpretation>
                <emma:interpretation id="interp31" emma:lang="de-DE" emma:confidence="0">
                  <emma:literal>de</emma:literal>
                </emma:interpretation>
                <emma:interpretation id="interp32" emma:lang="de-DE" emma:confidence="0">
                  <emma:literal>das</emma:literal>
                </emma:interpretation>
                <emma:interpretation id="interp33" emma:lang="de-DE" emma:confidence="0">
                  <emma:literal>dos</emma:literal>
                </emma:interpretation>
                <emma:interpretation id="interp34" emma:lang="de-DE" emma:confidence="0">
                  <emma:literal>dies</emma:literal>
                </emma:interpretation>
              </emma:one-of>
            </emma:emma>
          </inkml:annotationXML>
          <inkml:trace contextRef="#ctx0" brushRef="#br0" timeOffset="36953.8544">11220 443 354,'0'0'148,"0"0"-93,0 0 63,0 0 31,0 0-16,0 0-38,0 0-6,0-30 3,-4 24-34,-5 0-26,-5 0 0,3-2-10,-5 2 2,-1 0 7,1 2-5,-1 2-3,-6 0-8,3 2-15,-3 0 25,6 0-25,-6 9-1,8 6-1,3-1 2,6 4 0,-3 0-17,7 0-5,2 2 21,0-2-19,0 2-3,0-2 2,11 0-12,0-4 10,3 0-13,-4-3-8,9-6 9,-2-1-23,-1-4 8,-1 0 11,3 0 4,3-16 28,-6-2-2,1-4-1,-1-4 4,-1-2 5,-1 0 0,3-2 0,-3-4 1,2-2 1,-1-2-1,-3-2-9,-7-3 2,6 1 7,-8 2-9,0 4 9,-2 4-1,0 6 1,0 6 2,-4 4 6,-6 4 20,1 2-12,3 3-8,4 4 4,0 1 1,-3 2 4,5 0-17,0 0-4,0 0 2,0 0 2,0 0 0,-2 0 1,-1 0 9,1 14 16,0 6-7,-5 2-6,3 6 18,4 4-16,0 0 5,0 2-1,0 5-12,0-3 9,0 0-9,11 0-7,-2-3 17,0-2-15,2-1-1,-5-4 15,2-2 0,-4-4 10,-4-6-18,0-2-6,2-6 15,-2 0-17,0-4-18,0-2-21,2 0-42,7 0-75,-5-2-139,8-6-414</inkml:trace>
          <inkml:trace contextRef="#ctx0" brushRef="#br0" timeOffset="37568.9565">11454 413 446,'0'0'192,"0"0"-136,0 0-5,0 0 41,0 0 12,0 0-1,0 0-48,22 0-22,-10 0-19,-2 0-1,9 0 13,-2 0-24,-1-2 4,-1-8-3,1-2-3,-3-1-8,1 2 7,-3-3-20,-7-1 20,-2 1-4,0 0 5,-2 0 8,0 2 2,0 2 3,0 1 6,-6 3 12,-7-1-3,-1 3 23,-1 4-34,-1 0 11,-7 0-17,4 0-1,-4 4 3,3 9-12,5-1 21,-1 2-15,3 1-6,-1 3 23,10 0-15,-5 3-9,9 1 0,0 0 1,0 0 9,0 0-10,0-4-12,4 0 11,8-2-9,3-2-25,1-4-12,6-2-28,-4-2 1,9-6-46,15 0-62,-9 0-79,-2 0-103</inkml:trace>
          <inkml:trace contextRef="#ctx0" brushRef="#br0" timeOffset="38243.8152">11941 282 332,'0'0'151,"0"0"-103,0 0 59,0 0 43,0 0-13,0 0-24,0 0-28,-2-76 34,-9 72-16,3 0-28,-6 4-47,1 0 17,-3 0-22,-1 0-16,-2 12-7,4 0 0,8 4 0,-4 0-22,9 1 22,2 1-12,0 0-11,0 0 1,0-3-17,11 2 16,0-3-30,7-2 1,0-2 9,-3 0-14,5 0 7,3-2 2,-4 0-1,2 0 33,-5-2-7,-1 2 10,-2-2 12,-1 2 1,-6 0 0,1-2 13,-5 0 0,0-2 35,-2 0-8,0 2 18,0-2 29,-2 2-10,-9 0-12,-5 2 3,-6-2-18,2 0 9,-7 0-12,-2 0-15,0-2 4,-2 0 5,0-4-22,-3 0-17,5 0-2,8 0-21,0 0-43,7-4-52,10-4-79,4-4 27,0 0-137,0 0-548</inkml:trace>
        </inkml:traceGroup>
        <inkml:traceGroup>
          <inkml:annotationXML>
            <emma:emma xmlns:emma="http://www.w3.org/2003/04/emma" version="1.0">
              <emma:interpretation id="{CDD29DB2-426C-4293-A682-5B6210ED2A18}" emma:medium="tactile" emma:mode="ink">
                <msink:context xmlns:msink="http://schemas.microsoft.com/ink/2010/main" type="inkWord" rotatedBoundingBox="16455,6466 17922,6413 17958,7410 16491,7463"/>
              </emma:interpretation>
              <emma:one-of disjunction-type="recognition" id="oneOf7">
                <emma:interpretation id="interp35" emma:lang="de-DE" emma:confidence="0">
                  <emma:literal>R?</emma:literal>
                </emma:interpretation>
                <emma:interpretation id="interp36" emma:lang="de-DE" emma:confidence="0">
                  <emma:literal>RR?</emma:literal>
                </emma:interpretation>
                <emma:interpretation id="interp37" emma:lang="de-DE" emma:confidence="0">
                  <emma:literal>RE?</emma:literal>
                </emma:interpretation>
                <emma:interpretation id="interp38" emma:lang="de-DE" emma:confidence="0">
                  <emma:literal>RB?</emma:literal>
                </emma:interpretation>
                <emma:interpretation id="interp39" emma:lang="de-DE" emma:confidence="0">
                  <emma:literal>RP?</emma:literal>
                </emma:interpretation>
              </emma:one-of>
            </emma:emma>
          </inkml:annotationXML>
          <inkml:trace contextRef="#ctx0" brushRef="#br0" timeOffset="38972.6095">12648 30 325,'0'0'199,"0"0"-103,0 0 15,0 0 14,0 0-28,0 0-30,0 0 12,0 50 18,0-20-29,0 4 5,0 4 5,0 4-19,0 1-12,0-3-19,0 2-8,0-4 15,0-2-35,0-4 1,0-2 4,0-2-4,0-6 0,2-4-1,-2-2-5,0-6-5,0-4-12,0-3-30,0-3-38,0 0-45,5 0-63,2-5-138,-3-5-270</inkml:trace>
          <inkml:trace contextRef="#ctx0" brushRef="#br0" timeOffset="40052.7285">12755 130 502,'0'0'240,"0"0"-180,0 0 33,0 0 33,0 0-77,-14-112-39,14 94-10,2 0 0,10 6 1,-1 2 8,5 4-2,-1-1 25,8 6-12,-6-2-5,10 3-15,0 0 0,-3 4 14,8 10-14,-3 5 0,-7 5 0,2 4 1,-8 0 12,-1 2-13,-3-2 0,-10-2 9,-2-4-9,0-4-2,0-4 2,-2-2 0,-12-4 9,-1-2 0,-1-2-8,-4-1-2,0-3-6,3 0-22,-4 0-23,3 0-14,3 0 26,3 0-6,1 0 1,5 0-3,-3 7 27,6 4 12,3 0 1,0 5 8,0 1 15,12 1-1,3 2 3,5 0 33,3-2-13,4 2-8,-6 0-3,2-2 15,2 0 5,-8 0-13,3-2 9,-4 0 22,2 0-24,-10-4 8,2-2 0,-4-2-12,1 0-7,-7-4-29,2 2 2,0-2 2,-2 0-4,2 0-17,-2-2-24,0 2-46,6-4-39,-6 0-105,0 0-361</inkml:trace>
          <inkml:trace contextRef="#ctx0" brushRef="#br0" timeOffset="39406.2823">12840 24 373,'0'0'114,"0"0"-98,0 0 48,0 0 74,0 0 2,0 0-7,0 114-33,0-66-28,0 2 34,0 3-38,0-3-20,0-4-9,0-2-7,0-4-9,0-4-14,2-6-8,-2-2 15,5-8-16,-5-2-7,0-8 6,2-2-16,-2-6-18,0-2-26,0 0-39,0 0-35,0-26-40,0 2-134,0-4-189</inkml:trace>
          <inkml:trace contextRef="#ctx0" brushRef="#br0" timeOffset="40953.833">13185-207 342,'0'0'208,"0"0"-119,0 0 18,0 0 61,0 0-72,0 0-61,0 0-35,15-38 9,4 34-9,-4 0 0,1 2 0,-1 2 6,3 0-6,-3 0-8,6 0 8,-3 10 0,-3 4 8,-1 2-8,-1 0 0,-9 3 24,-2-1-8,-2-3 7,0 2 17,0-5-2,-13-2 13,-1-2-25,4-2-25,-1-2 19,-3-3-20,5 2-7,5-3-4,4 1-11,0 4 13,0-1-34,0 1-28,0 4 45,9 0 3,-1 2 7,6 3 15,-1 0 1,3 1 8,-3 2-8,1-1 0,-1 0 6,0 0-6,-1 0 0,-8-4 1,5 0 6,-7-2 25,-2-2-2,0-2 3,0 0 31,-2 0-12,-11 0-4,-8-2 4,2 0-21,-4-2 5,3-2-14,3 0-22,-6 0-1,5 0-28,5 0-22,-1 0-23,5 0-33,5 0-55,2 2-134,2 0-456</inkml:trace>
          <inkml:trace contextRef="#ctx0" brushRef="#br0" timeOffset="41541.4396">13707-157 523,'0'0'15,"0"0"-5,0 0-10,0 0 27,0 0-8,0 0 3,0 0-21,131-44 0,-106 44 9,-6 0 10,6 0 35,-9 8-29,1 6 1,-3 3 28,-1 2 6,-7 3-8,2 2 1,-6-2-14,-2 0 14,0 1-21,0-1 0,-2-2 22,-12 0 0,-3 2-6,-4-2 1,1 2-13,3 0 29,-4 2-23,6-2-21,1 2 10,8-2-19,-3-1-12,7-2-1,2-1 1,0-1-10,4-2 1,18-2-36,5-5-17,4-3-19,12-5-14,17 0-39,-7 0-90,-8 0-94</inkml:trace>
          <inkml:trace contextRef="#ctx0" brushRef="#br0" timeOffset="42284.8144">13940 624 350,'0'0'280,"0"0"-173,0 0-13,0 0 11,0 0-30,0 0 6,0 0-53,-27 14-28,25-2-7,0-1-2,2 3 0,0-1-5,0-1-9,0-4 4,4-2-14,6-2-2,-4-4-8,3 0-17,-3 0 49,4-4-15,1-10 10,-7 0 4,-2-3-18,0 1 4,-2 5 26,0 1 41,-2 3 63,-6 6-10,-11 1-53,6 0 28,5 0-21,-4 0-28,8 8-20,4 2-2,0 1 1,0 0-24,2-1-14,10-1-16,3 0-3,1-5 3,-3-3 15,-7 2 2,4-3 24,-10 0 14,0 0 82,0-7 23,-10-3-24,-5 1-10,-1 0-8,5 1-49,5 2-14,6 5-47,0-2-95,0 3-268</inkml:trace>
        </inkml:traceGroup>
      </inkml:traceGroup>
    </inkml:traceGroup>
    <inkml:traceGroup>
      <inkml:annotationXML>
        <emma:emma xmlns:emma="http://www.w3.org/2003/04/emma" version="1.0">
          <emma:interpretation id="{A66C2EB7-0A30-4D24-83C7-F8D7C28179BB}" emma:medium="tactile" emma:mode="ink">
            <msink:context xmlns:msink="http://schemas.microsoft.com/ink/2010/main" type="paragraph" rotatedBoundingBox="2805,8879 22185,8779 22191,9878 2811,9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DDA383-2EA3-42C9-8C9D-03CC0FE1F4A0}" emma:medium="tactile" emma:mode="ink">
              <msink:context xmlns:msink="http://schemas.microsoft.com/ink/2010/main" type="inkBullet" rotatedBoundingBox="2808,9430 2951,9429 2952,9591 2809,9592"/>
            </emma:interpretation>
            <emma:one-of disjunction-type="recognition" id="oneOf8">
              <emma:interpretation id="interp40" emma:lang="de-DE" emma:confidence="0">
                <emma:literal>•</emma:literal>
              </emma:interpretation>
            </emma:one-of>
          </emma:emma>
        </inkml:annotationXML>
        <inkml:trace contextRef="#ctx0" brushRef="#br0" timeOffset="57442.1347">-958 2733 199,'0'0'169,"0"0"-71,0 0 10,0 0 45,0 0-30,0 0-54,0 0-21,-37-2-2,37 10-33,-2 2 15,2 2-22,0 2-5,0 0 16,0 2-11,0-2-6,0-4 0,10 0-10,-2-4 9,1-2-41,-3-2-29,4-2 9,-6 0 26,3 0 31,-5 0 5,-2-8 1,0 0 18,0-4-9,0 2-2,-2 4 24,-9 0 13,-1 2 13,4 4 23,-3 0-5,1 0 1,4 0-20,-1 0-25,7 6-6,-2 4-17,2 0-9,0 0-1,0-2-20,2 0 10,9-4-42,1 0-17,-1-4-2,-3 0 18,2 0 31,-4 0 6,-6-4 10,0-4 7,0-2 0,0-2 9,0 4 24,0 2 16,-4 2 2,0 2-9,-2 2-13,4 0-2,2 0-27,0 0-49,0 0-68,0 0-152,0 0-595</inkml:trace>
        <inkml:trace contextRef="#ctx0" brushRef="#br0" timeOffset="61662.7202">-883 2797 365,'0'0'133,"0"0"-101,0 0-9,0 0 26,0 0 10,0 0-29,0 0 3,0-32 8,0 28 14,0 2 24,0 0-8,0 2-31,-11-2 14,4 2 2,-2 0-12,-4 0-11,-1 0-3,-1 0 1,-1 0-5,3 0-19,-1 8 18,6 2-24,-1 0-1,-1 2 1,8 2 0,0-2-1,2 2 0,0 0-14,0-3 14,0 0-22,4-3-4,10 0-16,-3-3-17,3-4 7,-1-1-12,3 0 25,-1 0 25,-1 0-21,-3-6-1,-5-3 6,1 0 7,-5 0 14,-2 0 9,0-1 2,0 2 37,-9 0-12,-4 0 4,4 2 16,-4 0-12,0 4 24,1 0-7,1 2-10,-3 0 25,10 0-41,-2 0-13,1 0-13,5 6-15,0 2-20,0 2-46,0-2-38,7 2-20,7-4-125,-6-2-377</inkml:trace>
      </inkml:traceGroup>
      <inkml:traceGroup>
        <inkml:annotationXML>
          <emma:emma xmlns:emma="http://www.w3.org/2003/04/emma" version="1.0">
            <emma:interpretation id="{C3E35377-6895-4D29-AD1B-3996A93C1D0F}" emma:medium="tactile" emma:mode="ink">
              <msink:context xmlns:msink="http://schemas.microsoft.com/ink/2010/main" type="line" rotatedBoundingBox="3251,8877 22185,8779 22191,9878 3257,9975"/>
            </emma:interpretation>
          </emma:emma>
        </inkml:annotationXML>
        <inkml:traceGroup>
          <inkml:annotationXML>
            <emma:emma xmlns:emma="http://www.w3.org/2003/04/emma" version="1.0">
              <emma:interpretation id="{5BF6A74D-74AE-449F-9811-6C6F0C80E76B}" emma:medium="tactile" emma:mode="ink">
                <msink:context xmlns:msink="http://schemas.microsoft.com/ink/2010/main" type="inkWord" rotatedBoundingBox="3256,9088 4069,9137 4031,9765 3219,9716"/>
              </emma:interpretation>
              <emma:one-of disjunction-type="recognition" id="oneOf9">
                <emma:interpretation id="interp41" emma:lang="de-DE" emma:confidence="0">
                  <emma:literal>FARBASIR-FIRNEO2S</emma:literal>
                </emma:interpretation>
                <emma:interpretation id="interp42" emma:lang="de-DE" emma:confidence="0">
                  <emma:literal>FARBASIR-FIRNED2S</emma:literal>
                </emma:interpretation>
                <emma:interpretation id="interp43" emma:lang="de-DE" emma:confidence="0">
                  <emma:literal>FARBASIR-FIRNED2S-</emma:literal>
                </emma:interpretation>
                <emma:interpretation id="interp44" emma:lang="de-DE" emma:confidence="0">
                  <emma:literal>FARBASIR-FIRNED2S"</emma:literal>
                </emma:interpretation>
                <emma:interpretation id="interp45" emma:lang="de-DE" emma:confidence="0">
                  <emma:literal>FARBASIR-FIRNED2S,</emma:literal>
                </emma:interpretation>
              </emma:one-of>
            </emma:emma>
          </inkml:annotationXML>
          <inkml:trace contextRef="#ctx0" brushRef="#br0" timeOffset="64595.69">-573 2775 405,'0'0'347,"0"0"-233,0 0-44,0 0 53,0 0-31,0 0-51,0 0-28,-5 0-12,5 0 27,7 0-14,-1 0 22,8 0 1,1 0-7,6 0 9,1 0 3,0 0-30,5 0 16,4 0-28,0 0 0,0-4 2,5 0-2,-5 0 6,-4 0-6,-5 2 0,-1 0 1,-13 2-1,1 0-7,-7 0 7,-2 0 0,0 0 16,0 0-16,0 0-5,0 0 4,0 0-72,0 0-71,0 0-138,-4 0-448</inkml:trace>
          <inkml:trace contextRef="#ctx0" brushRef="#br0" timeOffset="63486.5163">-459 2442 336,'0'0'147,"0"0"-71,0 0 14,0 0 7,0 0-48,0 0-25,0 0 24,0 0 7,0 0 10,0 0 6,0 0-9,0 0 28,0 0-28,0 0 0,0 4 15,0 6-1,0 4-17,0 4-9,0 6-20,0 0 23,-5 5-33,2-1-7,1 0 13,0-1-15,0 0-10,-3-1 2,5 0 4,0 4 11,0 0-18,-2 2 0,2 0 27,0 0-1,0-1-1,0-3-8,0-5-16,0-2 31,0-7-32,0-2 1,0-6 8,0-2-8,0-3-1,0 2 0,0-3-12,0 0 11,0 0-24,0 0-29,0 0-3,0 0-40,0 0-44,0-4-77,0-8-87,0-2-234</inkml:trace>
          <inkml:trace contextRef="#ctx0" brushRef="#br0" timeOffset="64064.2332">-582 2460 134,'0'0'214,"0"0"-106,0 0 10,0 0 34,0 0-8,0 0-43,0 0-18,0-4-54,4 4-5,5 0 11,5-2-5,3 0-1,6 0-1,-1-2-18,4 2 26,1-2-21,4 0-7,-2 0 7,0 0-7,0 0-7,-2 0-2,-4 2 3,-4 0 8,-1 2-10,-5 0 0,1-2 0,-5 2 0,-3 0-1,4 0-14,-6 0-14,-2 0 10,-2 0-41,0 0-30,0 0-29,-2 0-96,-6 2-177</inkml:trace>
          <inkml:trace contextRef="#ctx0" brushRef="#br0" timeOffset="66543.8716">137 2841 727,'0'0'136,"0"0"-74,0 0 81,0 0-6,0 0-41,0 0-63,0 0 2,5 4 14,-1-2-24,1 2-16,-3 0-9,7 1-3,-5-2-10,7 1-60,1 2-49,-1 0-84,-3-2-141</inkml:trace>
          <inkml:trace contextRef="#ctx0" brushRef="#br0" timeOffset="66106.1464">153 2575 821,'0'0'244,"0"0"-126,0 0 71,0 0 6,0 0-81,0 0-33,0 0-35,-2 0-36,2 0 4,0 0-14,0 0-10,0 0 10,0 0-16,0 0 15,0 0-31,0 0-26,0 0 1,2 4-60,7 2-63,2 6-44,-5-5-101,4 1-221</inkml:trace>
        </inkml:traceGroup>
        <inkml:traceGroup>
          <inkml:annotationXML>
            <emma:emma xmlns:emma="http://www.w3.org/2003/04/emma" version="1.0">
              <emma:interpretation id="{FE634B7B-49A3-48C7-965A-B3F6EAF666E9}" emma:medium="tactile" emma:mode="ink">
                <msink:context xmlns:msink="http://schemas.microsoft.com/ink/2010/main" type="inkWord" rotatedBoundingBox="4318,8891 6773,8878 6778,9781 4323,9794"/>
              </emma:interpretation>
            </emma:emma>
          </inkml:annotationXML>
          <inkml:trace contextRef="#ctx0" brushRef="#br0" timeOffset="69913.7776">516 2360 415,'0'0'179,"0"0"-149,0 0-17,0 0 42,0 0-8,0 0-25,0 0-3,-2-4-18,2 4 14,0 0 7,0 0 7,0 0 31,0 0 11,0 2 6,0 6-6,0 4-5,0 6 18,0 6-27,-5 4-17,5 2 8,0 2-22,-2-2-7,2 1-1,0-1-11,0-2 22,0 0-20,0 0 1,-2 0 12,0 0-6,0-2-5,2-2 3,-5-2-13,3 0 14,2-4-15,0-2-5,-2 0 4,2-1 1,0-4-7,0 1-11,0-2-24,0-4 6,0 1-51,0-3-28,0-3-27,0-1-47,0 0-96,0 0-310</inkml:trace>
          <inkml:trace contextRef="#ctx0" brushRef="#br0" timeOffset="71685.5627">485 2442 208,'0'0'177,"0"0"-128,0 0-17,0 0 39,0 0 11,0 0-8,0 0-24,0-18-5,0 14 20,0 0-19,0-2-17,0-2 0,0 0-13,0 0 1,7 0-2,4 0-5,0 2 17,-2-2-17,4 2-2,0 2 5,-1 2-12,1 0 11,-1 2-12,-4 0 1,5 0 24,-3 0-23,1 0 5,-3 0 3,2 6-4,-4 0 5,5 2-3,-2 0-8,0 0 30,2 2-24,-7-2 1,8 2 15,-10 2 5,7 0 8,-7 2-13,0 2-8,-2-2 33,0 2-24,0 2-3,0 0 6,0 0-8,0 0-2,0 3-4,-8-3-11,-1 0 17,-3 0-18,4-2 0,-3 0-1,-1-2 1,-1-2-1,-1-2-16,-1-2 7,1-2-1,1-2 1,7-2-16,-2-2 17,6 2 1,2-2 2,0 0-19,0 0-10,0 0 34,0 0-63,0 0 27,0 0 22,0 0 8,0 0 5,0 0-12,0 0 14,0 2 1,2 2 1,6 2-2,-2 2 17,5 0-8,1 4-2,1 0-7,3 0 1,-1 2 26,3 2-26,-3-2 8,6 0 5,-4 2 1,1-2-1,-3-1-9,6-2-4,-5 0 20,-3-4-21,1 0 1,-6-2 8,1-2-3,-3-2 7,2 1-13,-4-2 0,-2 3 3,0-3-3,3 0 0,-5 1 0,0-1-1,0 0-9,0 0-15,0 0-28,0 0-27,0 0-124,0 0-189</inkml:trace>
          <inkml:trace contextRef="#ctx0" brushRef="#br0" timeOffset="70482.9224">574 2412 143,'0'0'215,"0"0"-126,0 0-37,0 0 13,0 0-10,0 0-33,0 0-2,4 0 22,-4 0 10,0 4 30,2 6-17,-2 4-3,0 4 5,0 4-15,0 6-6,0 3 6,0 2-6,0 2 17,-4-1-34,0-2-12,-3-2 8,7-2-11,-2-2 2,2 0-1,-2-2-14,2-2 38,0-2-27,-2-2-5,0 0 14,2-3-13,-5-1-2,5 0-5,-3-5-1,3 1 16,0-2-16,0-3-8,0-1 7,0-3-9,0-1-24,0 0-31,0 0-37,0 0-54,0-4-64,0-3-152</inkml:trace>
          <inkml:trace contextRef="#ctx0" brushRef="#br0" timeOffset="72720.4684">852 2205 525,'0'0'94,"0"0"-82,0 0-12,0 0 34,0 0-19,0 0 12,0 0-12,27-13 5,-13 11 23,-3 2 13,0 0-5,-2 0-28,4 0-4,0 0 17,3 10-16,-3 0 3,-1 2-2,-1-1-20,-5 2 21,-6-4-15,2 2-6,-2-3 43,0 2-15,0 0 7,-2 0-1,-6 2 1,-5 2-4,-1-2-16,1 0-9,-1 2 19,1-4-25,4 0-1,0-4 10,4 0-9,3-4-1,2-2-19,0 2-9,0-2 8,0 0-32,0 0-3,2 0 37,7 2 18,1 2-1,-2 0 1,3 2 0,3 2 7,-1 2-7,3 0 0,-1 2-1,-1-2 2,-1 0 10,-7-2-11,6 0 0,-10-1 5,5 0 2,-7 0 10,0 1 15,0 2 4,0-1 16,0 4-14,-7-2-3,1 1 14,-6 1-15,1-2-7,-5 0 10,8-3-13,-11-2 26,4-2-17,-1-2-27,-1-2 22,-6 0-28,6 0-1,-1 0-12,0 0-19,0-5 25,12 1-37,-4 3-8,10 1 4,0-2-67,0 0-83,8 0-153,5 0-396</inkml:trace>
          <inkml:trace contextRef="#ctx0" brushRef="#br0" timeOffset="73487.8758">1209 2773 227,'0'0'252,"0"0"-126,0 0-11,0 0 22,0 0-7,0 0-40,0 0-58,-2-2 21,2 2-19,0 0-7,0 0 17,0 0-10,2 0 1,9 0 10,5 0-19,1 0 21,10 0-33,9 0-13,0-4 22,6 0-10,2 0-12,-1-2 16,-1 2-6,-4 0 23,-7 2-26,-4 0 2,-7 2 22,-7 0-15,-1 0-2,-8 0-6,1 0-9,-3 0 32,-2 0-32,0 0 0,0 0 13,0 0-13,0 0-1,0 0-22,0 0-32,0 0 8,0 0-52,0 0-52,0-2-24,0 2-65,0-2-105</inkml:trace>
          <inkml:trace contextRef="#ctx0" brushRef="#br0" timeOffset="74111.0059">1552 2546 504,'0'0'147,"0"0"-147,0 0 43,0 0 94,0 0-57,0 0-27,0 0 11,0-2-25,11 4 39,-1 5-4,-2-2-28,7 4 5,6 0-6,1 1-13,1 2-2,3 1-14,1-1 22,-3 2-29,1 0-8,0 0 24,-6 2-14,-3 0-5,5 0 6,-11-2-12,3 0 35,-1-2-25,-10-4-2,0-2 19,3-2 1,-5-2 4,0 0 13,0 0-1,0 2 44,0 2-27,-11 2-20,-3 4-1,-1 0-5,-3 0-9,3 2-2,1-2-17,-4 0 20,9-2-23,0 3-3,3-5-2,-1-1 0,7-3-12,0 0-3,0-1-31,0-3 12,0 0-40,0 0-20,0 0-21,0 0-34,0 0-53,0 0-27,0 0-119,0 0-168</inkml:trace>
          <inkml:trace contextRef="#ctx0" brushRef="#br0" timeOffset="76152.8841">2089 2330 472,'0'0'153,"0"0"-63,0 0 20,0 0-19,0 0-16,0 0-49,0 0 1,0 6 15,0 4 10,0 6 21,0 4-26,0 6-13,0 2 11,0 4-24,0 0-8,0 4 5,-2 0-17,-3 0 24,3 3-18,0-3-7,2 0 15,-2-4-15,0-2 0,-3-2-1,3-8 2,2-2-2,0-4-9,0-4-22,0-3 11,0-2-28,0-3-41,0 0-39,0-2-86,0 0-101</inkml:trace>
          <inkml:trace contextRef="#ctx0" brushRef="#br0" timeOffset="76655.2396">2246 2380 422,'0'0'122,"0"0"-85,0 0 38,0 0 75,0 0-49,0 0-28,0 0-10,-8 105-14,4-73 15,-3 1-10,5 3-12,-2 1 5,0-1-25,-4-2-2,6 2 4,-2-4-17,-1-2 13,3-4-20,2-6 0,0-4 4,0-4-4,0-4-1,0-2-9,0-4-31,0-2-14,0 0-59,0 0-60,0 0-63,0-3-38</inkml:trace>
          <inkml:trace contextRef="#ctx0" brushRef="#br0" timeOffset="77346.2159">2211 2406 400,'0'0'60,"0"0"-42,0 0-18,0 0 53,0 0-23,0 0-4,0 0-7,10-98-9,-6 90 39,-2 2 6,5 2-14,-3 0 12,6 0-21,-4 2-11,7 0 0,1 0-13,1 2 11,6 0-19,-4 0-8,3 0 8,1 0 1,-4 0-1,1 6 0,-3 2 0,-1 0 3,-3 0-3,-7 0 8,4 0 26,-6 2 0,-2 2-3,0 0-2,0 2-8,0 2 17,-12 0-19,-1 4-6,-1-2 10,-1 0-14,-3 0-1,1-2-8,-4 0 2,1-3 1,-2-4-3,6 0-16,1-4 15,-1-1-12,5-2-2,3 1 5,0-3-11,4 0 20,2 1-14,2-1-20,0 0 8,0 0-21,0 0 15,0 0 13,0 0 8,0 3 11,0-2 1,2 3 0,2 1 5,-2 3 10,6 0 4,-4 2 5,3 1-9,-1 4 18,6 3-17,-1 0 3,-1 2 18,9 2-8,-4 0 7,3 2 0,-1 0-7,4-4 19,-1 0-35,-3-4-11,-1-4 21,2-4-13,-9-2-3,2-2 3,-9-4-8,5 2 10,-7-2-12,0 0 0,0 0 6,0 0-6,0 0-17,0 0-11,2 0-41,-2 0-28,0 0-87,0-2-86</inkml:trace>
          <inkml:trace contextRef="#ctx0" brushRef="#br0" timeOffset="79460.9764">2811 2853 173,'0'0'316,"0"0"-186,0 0-59,0 0 54,0 0 0,0 0-46,0 0-4,0 0 22,0 0-17,0 0 1,0 0-4,0 0-12,0 0 4,0 0-26,0 0-18,0 2 16,0 8-27,0 4-8,0 3 7,0 2-12,-4 3-1,-6-1-10,2 0-31,-1 0 0,-5-3-68,-5 10-61,-4-8-64,10-2-123</inkml:trace>
          <inkml:trace contextRef="#ctx0" brushRef="#br0" timeOffset="80475.7224">2871 2454 563,'0'0'295,"0"0"-207,0 0 33,0 0 36,0 0-43,0 0-47,0 0-31,0 0 3,0 0-4,0 0-13,0 0 23,5 0-33,-5 0-12,2 0 20,0 0-11,0 0-9,-2 2 0,7 2-11,-2 0 10,-1 0-54,5 2-56,-3-2-28,6 4-61,-1 0-71,-7-2-97</inkml:trace>
        </inkml:traceGroup>
        <inkml:traceGroup>
          <inkml:annotationXML>
            <emma:emma xmlns:emma="http://www.w3.org/2003/04/emma" version="1.0">
              <emma:interpretation id="{39038E82-8CD1-416F-91CB-178A466A6537}" emma:medium="tactile" emma:mode="ink">
                <msink:context xmlns:msink="http://schemas.microsoft.com/ink/2010/main" type="inkWord" rotatedBoundingBox="7104,9003 9671,8989 9675,9719 7108,9732"/>
              </emma:interpretation>
            </emma:emma>
          </inkml:annotationXML>
          <inkml:trace contextRef="#ctx0" brushRef="#br0" timeOffset="88343.6743">5257 2683 727,'0'0'179,"0"0"-169,0 0 52,0 0 42,0 0-31,0 0-73,0 0 0,14-2 28,-7 2 13,1 0 9,6 0-19,-1-2-14,3 0 28,8 0-35,1 0-8,4 0 27,0 0 10,-5 0-12,-1 2-9,-10 0-18,-2 0 23,-6 0-23,-3 0-18,0 0 8,5 0-34,-1 0-47,3-2-38,9-4-36,-2 0-33,-3 0-153</inkml:trace>
          <inkml:trace contextRef="#ctx0" brushRef="#br0" timeOffset="87280.0674">5082 2805 537,'0'0'242,"0"0"-181,0 0-15,0 0 39,0 0-28,0 0 19,0 0 26,6 30-8,-6-12 2,0 2-1,0 3 3,0-1-49,0-3-14,-2 2 9,-4-3-24,-2-4-14,6-3-6,0-2-24,0-5-4,2-2-53,0-2-69,0 0-10,0-4-71,0-8-97</inkml:trace>
          <inkml:trace contextRef="#ctx0" brushRef="#br0" timeOffset="87902.0294">5280 2478 687,'0'0'81,"0"0"-61,0 0-20,0 0 53,0 0-21,0 0-7,0 0 11,20-2-9,-9 2-17,-5 0 19,6 0-23,1 0-6,1 0 11,1 6-4,1 2-6,-3-2 0,0 2 0,1-2 14,-5 1-15,-3-3-2,-4-3 2,0 2 1,-2-2 10,6 1 15,-6 0-8,0 7 35,0-2-11,0 8 3,-8 3 7,0 1-17,-5 6 0,-3-4 1,-2 4-11,7-1 15,-2-2-18,-1-2-4,5 0 8,-2-4-19,7 0-5,-1-4-2,0 0 2,5-2-9,0-4 7,0 0-22,0-2 5,0-2-21,0 0-7,8-2 3,-2 0-1,7 0 41,3 0-21,6 0 3,-4 0 18,9 0-18,-8 0 0,6-4-1,-7 0-26,0 0 31,-7 0-15,0 2-5,-4 2 16,0 0-12,-5 0-20,5 0-17,-3 0-41,-2 0-26,0 0-175</inkml:trace>
          <inkml:trace contextRef="#ctx0" brushRef="#br0" timeOffset="88870.6957">5637 2292 405,'0'0'285,"0"0"-247,0 0-38,0 0 117,0 0-3,0 0-10,0 0 12,29 38-20,-16-16-1,3 4-15,-1 4-20,1 0 21,-1 2-23,1 2-12,-1 1 3,-2-2 2,1 3 12,-3 0-14,-5 1-17,6-3 28,-10 0-34,5-6-7,-5-2 2,-2-4-12,0-2 7,0 0-16,0 0 1,-7-2 25,-3 2-26,-4-4-15,-4-1-20,7-5-35,-2-2-54,1-4-63,3-1-60,5-3-7,0 0-72,-1 0-251</inkml:trace>
          <inkml:trace contextRef="#ctx0" brushRef="#br0" timeOffset="86392.6627">4613 2536 644,'0'0'259,"0"0"-196,0 0 11,0 0-9,0 0-9,0 0 15,0 0 10,0 17 17,2-2-8,8 3-24,-1 3 1,-1-2-32,4 2-13,1-1 16,1 0-37,1-2 6,1-2 8,-1 0-15,-1-4 13,-1 0-13,0-4 0,-1 0-2,-6-4 2,3 0-7,-5-2-6,1 0-6,2-2 1,-7 0-31,2 0-30,-2 0 8,0 0-58,2 0-18,5 0-41,-3 0-66,-2-2-127</inkml:trace>
          <inkml:trace contextRef="#ctx0" brushRef="#br0" timeOffset="86833.5944">4916 2544 740,'0'0'212,"0"0"-151,0 0 31,0 0 53,0 0-59,0 0-37,0 0 28,0 14-13,0 4 22,0 9 11,0 0-22,-2 6 15,-11 1-41,4 2-16,-4-2 19,0 0-10,-1-2-10,1 0-4,-1-4-16,1-2 19,-1-2-31,3-3 2,5-2 3,-3-2-5,4-5 0,3-5-9,0-3-34,2-1-11,0-3-87,0 0-43,0 0 1,0-3-41,0-6-146,0-4-419</inkml:trace>
          <inkml:trace contextRef="#ctx0" brushRef="#br0" timeOffset="83177.5327">3270 2422 178,'0'0'228,"0"0"-195,0 0-23,0 0 58,0 0 1,0 0 36,0 0-12,29-8-44,-16 6 23,1 2 0,3 0-7,6-2-16,-3 2-23,6 0 9,1-2-19,2 0-3,0 0 16,0 2-26,-4-2-2,-8 2 5,-1 0-5,-7 0 11,-5 0-12,-4 0-23,0 0 15,0 0-28,0 0-16,0 0-14,0 0-73,-13 6-81,-3 4-194</inkml:trace>
          <inkml:trace contextRef="#ctx0" brushRef="#br0" timeOffset="83631.9359">3310 2679 582,'0'0'117,"0"0"-100,0 0 73,0 0-1,0 0-48,0 0 41,0 0-14,29 0-29,-13 0 19,-3 0-20,5 0-6,2 0 8,0 0-14,-5 0 13,8 0-23,-5 0 6,-3 0 10,1 2-31,-1-2-1,-1 2 0,-1-2 1,-4 2 13,-5-2-14,6 0-3,-6 0 3,-2 0 0,-2 0-1,2 0-5,-2 0-20,0 0 10,0 0-42,0 0-55,0 0-56,0 0-143,0 0-428</inkml:trace>
          <inkml:trace contextRef="#ctx0" brushRef="#br0" timeOffset="82661.0609">3397 2368 555,'0'0'48,"0"0"-32,0 0-16,0 0 43,0 0-16,0 0-9,0 0 16,0-12 30,0 12-18,0 0 18,0 0-12,0 0 0,0 0 14,0 4-2,0 2-2,0 6 21,0 4-36,0 4 6,-2 2-10,-2 0-14,-4 2 2,6 2-8,0-2-22,0 2 34,0 2-33,2 1 11,0-1 6,0 0-5,0-2 15,0 2-10,-5-4-8,5-2 24,0-2-35,0-6 1,0-2 6,0-4-7,0-4 9,0 2-9,-2 0 0,2 0-3,-2 0 3,0 2-9,0-2-8,2 0-24,0-1-14,0-4-64,0-1-50,0 0-46,0 0-138</inkml:trace>
          <inkml:trace contextRef="#ctx0" brushRef="#br0" timeOffset="84455.8876">3939 2314 401,'0'0'88,"0"0"-33,0 0 57,0 0-8,0 0-33,0 0-22,0 0-6,0 0 25,0 4-9,0 4 4,0 2 10,-10 4-15,4 2-13,-3 4 3,0 2-19,0 2 23,-2 2-24,5 2 1,-4 0 9,6 2-8,-3 1-8,5-2-2,-2 2-19,2 1 16,0 0-9,-4-2-8,6 2 22,0-4-6,0-2-4,0-4-12,0 1 8,0-5 1,6-3-9,0-1-7,-4-2 7,7-3 0,-5 0 0,-2-3 0,6 1 1,-6-3-1,0-3 0,-2-1-13,0 3 0,0-3-12,0 0-10,0 0-19,0 0-42,2 0-8,7 0-89,-5-7-35,6-1-93</inkml:trace>
          <inkml:trace contextRef="#ctx0" brushRef="#br0" timeOffset="85396.682">3977 2867 573,'0'0'283,"0"0"-227,0 0-20,0 0 94,0 0-76,0 0-41,0 0 4,0-12-9,2 4 2,4-4-9,7-2 6,1-2 32,1-4-1,6-2 14,-1 0 0,-3 2 2,6 2 14,-5 2-14,-3 2-25,-1 2 20,-1 2-37,-2 0-12,1-1 12,-4 4-4,1-1 7,-5 1-15,-2 6 0,4-2 4,-6 3-4,0 0-10,0 0 1,0 0-24,0 0-40,0 0-71,0 0-93,0 0-171</inkml:trace>
          <inkml:trace contextRef="#ctx0" brushRef="#br0" timeOffset="84959.0045">4012 2637 515,'0'0'130,"0"0"-83,0 0 105,0 0-5,0 0-75,0 0-14,0 0-37,7 0-8,-5 0 23,2 6 33,6 4 11,-4 2-23,5 2-28,1 2 21,-4 0-29,10 0-8,-2-2 0,-1 0-7,3-2-5,-2 2-1,-1-4 0,1 0 10,-3 0-10,0-2-8,-3-2 8,-6-2 0,0-2 0,1 0-12,-3 0-17,-2-2 20,0 2-36,0-2-16,0 2-37,0 0-75,0 2-77,-2-2-157</inkml:trace>
          <inkml:trace contextRef="#ctx0" brushRef="#br0" timeOffset="85860.9951">4391 2863 121,'0'0'650,"0"0"-520,0 0-25,0 0 51,0 0-24,0 0-54,0 0-28,2 2-5,-2 6-3,2 2-3,-2 3 34,0 1-50,2 1-8,-2 3-1,0-1-12,0-1 8,0-2-10,0-3-4,0 0-3,0-7-30,0-2-49,0-2-52,0 0-79,0-13-111,2 0-379</inkml:trace>
        </inkml:traceGroup>
        <inkml:traceGroup>
          <inkml:annotationXML>
            <emma:emma xmlns:emma="http://www.w3.org/2003/04/emma" version="1.0">
              <emma:interpretation id="{23D093EF-12F9-454C-BAB3-C9B5741AE8B9}" emma:medium="tactile" emma:mode="ink">
                <msink:context xmlns:msink="http://schemas.microsoft.com/ink/2010/main" type="inkWord" rotatedBoundingBox="9903,8899 13353,8882 13357,9662 9907,9680"/>
              </emma:interpretation>
            </emma:emma>
          </inkml:annotationXML>
          <inkml:trace contextRef="#ctx0" brushRef="#br0" timeOffset="91242.556">6071 2765 474,'0'0'212,"0"0"-176,0 0 2,0 0 86,0 0-38,0 0-31,0 0 31,15 6-36,-1-4-18,1 0 0,3-2-20,4 2 9,-2-2-21,5 0-3,0 0 1,-8 2 2,-1 0-9,-1-2 7,-1 2-22,-5 0 23,-3-2-44,4 2-43,-6-2-54,-2 0-72,-2 0-79</inkml:trace>
          <inkml:trace contextRef="#ctx0" brushRef="#br0" timeOffset="90768.9276">6084 2585 434,'0'0'152,"0"0"-86,0 0 64,0 0 19,0 0-23,0 0-51,0 0 9,0 0 19,0 0-16,0 0-31,0 0-22,0 0-27,0 0 26,0 0-33,0 0-14,4 0 13,8 0 1,1 0 0,1 0 0,3 1-15,1-1 15,7 0-27,-3 0-14,-2 0 9,5 0-26,-8 0-11,-1 0-21,-3 0-56,-1 0 1,-8 0-74,-4 0-178</inkml:trace>
          <inkml:trace contextRef="#ctx0" brushRef="#br0" timeOffset="94975.3713">6354 2847 671,'0'0'173,"0"0"-173,0 0 41,0 0 61,0 0-56,0 0-46,0 0-1,15-4 1,-3-8 6,1-6 46,3-2-9,3-4-6,-1-2-4,5 0-17,-4 0 16,4 0-18,-5 2-13,-1 2 18,2 4-10,-9 3 1,2 5 7,-5 5 2,-5 2 32,-2 3 4,0 0-10,0 0-4,0 0-18,0 0-14,0 0-9,0 0-19,0 0 7,0 0-68,0 0-52,2 0-34,0 0-132,0 0-254</inkml:trace>
          <inkml:trace contextRef="#ctx0" brushRef="#br0" timeOffset="94515.7347">6396 2528 530,'0'0'152,"0"0"-67,0 0 29,0 0 3,0 0-12,0 0-32,0 0-20,0 0-9,0 0-2,0 0 20,0 0-7,0 0-5,0 0 14,0 0-31,0 0-23,4 2-8,8 11 4,1-2 20,3 6-26,1-2 1,1 2 12,3-1-13,-4 0 0,-1 0 6,-1-2-6,-1 2 16,-1-2-16,0 0 0,-1-2 4,-6-2-4,5 0 0,-6-2 0,2-2-1,-3-2-5,-2 0-7,5-2-40,-5-2-9,0 2-72,-2-2-11,0 0-18,2 0-50,-2 2-76</inkml:trace>
          <inkml:trace contextRef="#ctx0" brushRef="#br0" timeOffset="95636.0451">6773 2300 74,'0'0'527,"0"0"-504,0 0-6,0 0-15,0 0 37,0 0-25,0 0 9,71-32-23,-54 32 1,4 0 13,-3 0 7,-5 0 12,-2 1 6,-4 6-15,0 1 23,-3 0-9,-4 2-8,0 2 19,0 4 2,0 0-6,-4 4 0,-10 0-18,1 0 27,0 0-17,-3 0-12,3-2 4,-1-2 7,1 0-13,1-2-8,1-2-14,7-2 27,2-2-28,2 0-11,0-2 11,0 1-6,0-3-9,2-1-8,9 1-6,1-1 28,3-3-17,1 1 13,-1-1 5,1 0 0,-1 0-2,1 0-15,-3 0-12,5 0 0,-3 0-49,-1 0-12,-1-1-29,-2-2-47,-1 2-104</inkml:trace>
          <inkml:trace contextRef="#ctx0" brushRef="#br0" timeOffset="96623.6685">7239 2727 608,'0'0'383,"0"0"-292,0 0-54,0 0 85,0 0-64,0 0-23,0 0 27,50-8-37,-25 4 1,-5 0-26,5 0-10,-10 2-7,3 0-25,2 2-15,-6 0-21,1 0-42,3 0-29,-3 0-91,-1 0-137</inkml:trace>
          <inkml:trace contextRef="#ctx0" brushRef="#br0" timeOffset="96166.1783">7339 2510 400,'0'0'205,"0"0"-153,0 0-13,0 0 101,0 0 19,0 0-60,0 0-12,0 88-3,6-60-14,-4 1-9,7-3-14,-6-2-28,-1-2 21,0-4-30,3-4-4,-5-4 7,0-4-13,2-2-1,-2-2-31,0-2-42,2 0-13,0 0-90,-2 0-100,0 0-96</inkml:trace>
          <inkml:trace contextRef="#ctx0" brushRef="#br0" timeOffset="96797.7671">7584 2608 747,'0'0'232,"0"0"-187,0 0 14,0 0 12,0 0 10,0 0 5,0 0-20,33 17-13,-18-5-17,6-1-14,-1 2 14,-1 1-34,6 0 0,-2 0 5,-3 0-5,4-2-2,-4 0 0,3-2-23,-6-2 21,-3-2-50,-1-2-13,-9-2-21,6 0-25,-8-2-11,0 0-40,-2 0-67,0 0-57</inkml:trace>
          <inkml:trace contextRef="#ctx0" brushRef="#br0" timeOffset="97302.537">7960 2558 804,'0'0'259,"0"0"-203,0 0 31,0 0 48,0 0-35,0 0-13,0 0-2,-15 68-13,-3-33-13,-5 3 11,4 2 9,-6 2-56,7-2-4,-4-4-5,6-4-4,3-3-10,6-10 0,-2-2-11,7-6 10,2-4-55,0-6-54,0-1-17,0 0-47,0-8-86,4-10-19,8-1-254</inkml:trace>
          <inkml:trace contextRef="#ctx0" brushRef="#br0" timeOffset="97872.5971">8125 2250 702,'0'0'100,"0"0"-86,0 0 47,0 0-15,0 0-21,0 0-14,0 0-10,49-57 41,-38 56-10,1-1 12,-4 2-10,3 0-14,1 0 6,-6 0-7,3 0-6,-5 0 26,6 10-23,-6 0-10,0 4 8,3 2 9,-5-1-2,-2 4-3,0-1-10,0-2 22,0 2-10,-9 0-4,-7 0 22,-1 2-3,1-2-12,-1-2-10,-4 0-5,6-2 18,1-2-25,6 0 0,-1-4 9,5 0-9,1-2-1,3-2-6,0 3-9,0-4 13,0 1-25,0-2-11,5 3 13,8-5-2,0 0-1,5 0 2,5 0-4,-4 0 29,6 0-7,-5 0 3,-5 0 5,1 0 1,-7 0 28,-7 0 4,-2 0 2,0 0 16,0 0-50,0 0-1,0 0-22,0 0-56,0 0-52,0 0-131,2 0-534</inkml:trace>
          <inkml:trace contextRef="#ctx0" brushRef="#br0" timeOffset="98775.6032">8471 2685 689,'0'0'354,"0"0"-247,0 0-22,0 0 51,0 0-92,0 0-35,0 0 8,27-2 16,-17 0-9,8 0 0,-7 0-12,7 0 14,-2 2-26,-1-2 0,3 2-6,5 0 6,-4-2-27,4 0 2,-3 2-29,5 0 15,-8 0-29,-1 0-48,-1 0-8,-1-2-82,-3 2-87,-7-2-295</inkml:trace>
          <inkml:trace contextRef="#ctx0" brushRef="#br0" timeOffset="98329.9144">8564 2472 500,'0'0'264,"0"0"-135,0 0-50,0 0 34,0 0 35,0 0-22,0 0-9,0 67-28,0-39-28,0-1 22,0 4-17,5-3-38,-1 0 14,-2-4-29,0-4-12,5-4 0,-5-2-1,0-2 0,-2-4 0,0 0-41,3-2-3,-3 0-52,2-2-15,-2-2-41,0-2-79,5 0-121,-5 0-256</inkml:trace>
          <inkml:trace contextRef="#ctx0" brushRef="#br0" timeOffset="99773.201">8885 2693 660,'0'0'350,"0"0"-259,0 0-23,0 0 55,0 0-87,0 0-36,0 0 0,18 0 2,-7 0-1,3 0 14,1 0 17,3 0-8,1 0-2,8 0 0,2 0-22,0 0 25,0 0-25,-2 0 1,-2-2-2,-10 0-7,-1 0-25,-8 0-38,1-2-28,-7 0-2,0-2-54,0 2-98,0-2-443</inkml:trace>
          <inkml:trace contextRef="#ctx0" brushRef="#br0" timeOffset="99314.1811">8909 2504 863,'0'0'161,"0"0"-107,0 0 36,0 0-30,0 0-22,0 0-25,0 0-13,63-14-1,-50 14 1,3 0 0,-3 0 0,1 0 0,1 4 0,3 5 0,-5-2 0,3 4-1,-1-2 2,-1 1 10,-1 0-11,-4-2-2,-2 1 2,-5-4 1,0-1 1,-2 3 15,0-1 6,0 3 37,-4 4-9,-12 2-6,-1 3 17,-6 3-20,5-1-21,-4 2 2,2 0-22,6-2 27,1-2-28,7-2 1,-3-2 2,9-2-3,-3-2-1,3-2-1,0-2-13,0 0 8,0-4-11,0 2-21,5-4 7,8 0-7,3 0 8,8 0 9,1 0 19,-1 0-8,3 0-12,4 0 10,-2 0 12,-2 0 1,-3 0-1,-10 0 0,-8 0-4,-1 0 5,-5 0 10,0 0 12,0 0 22,0 0-44,-5 0 0,-3-2-54,-4 0-63,-3 0-85,-1 0-170,3-2-360</inkml:trace>
          <inkml:trace contextRef="#ctx0" brushRef="#br0" timeOffset="111523.6913">9352 2233 88,'0'0'45,"0"0"36,0 0 10,0 0-16,0 0-13,0 0 24,0 0-34,39-18 0,-37 18-1,0-1-7,3 1 0,-5 0-10,0 0-9,0 0 18,0 0-8,0 0 10,2 0 5,-2 0-14,0 0-1,0 0-19,2 0-10,0 0 36,5 1-22,-3 2-3,1 1 8,2 0-6,-3 2 0,0-1-2,1 2-10,-3-1 31,0 2-24,-2 0 15,0 2 18,0 0-4,0 0-2,0 0-18,0 0-14,-2-2 26,-5 2-29,3 0 1,-7 2 7,4 0-5,-4 0 3,0 2-12,2 0 1,0-2 21,-2 0-21,4-2-1,-2-2 7,7 0-6,-2-4 11,-3 0-12,5-2 0,2 2 1,-2-2-1,2 0-1,-2 0 1,2-2-7,0 2 7,0-2-9,0 0-11,0 0 19,0 0-23,0 2-3,0 1 9,4-2 17,9 1 0,1 0-11,-1 0 12,2-2-4,1 0 4,2 2-1,2-2 1,0 0 2,-5 0 9,-1 0-11,-1 0 0,-1 0 5,-10 0-5,0 0 0,-2 0 15,0 0 2,0 2 5,0-2-22,0 0 0,0 0-1,0 0-40,0 0-58,0 0-52,0 0-106,0 0-156</inkml:trace>
        </inkml:traceGroup>
        <inkml:traceGroup>
          <inkml:annotationXML>
            <emma:emma xmlns:emma="http://www.w3.org/2003/04/emma" version="1.0">
              <emma:interpretation id="{0933EC51-1BD1-4612-ABE0-775309ED1D9C}" emma:medium="tactile" emma:mode="ink">
                <msink:context xmlns:msink="http://schemas.microsoft.com/ink/2010/main" type="inkWord" rotatedBoundingBox="13892,9636 13911,9635 13913,9920 13894,9921"/>
              </emma:interpretation>
            </emma:emma>
          </inkml:annotationXML>
          <inkml:trace contextRef="#ctx0" brushRef="#br0" timeOffset="164601.3627">10061 2937 16,'0'0'333,"0"0"-206,0 0-40,0 0 5,0 0-5,0 0-37,0 0-12,0 0-9,0 0 4,0 0 2,0 0 30,0 2-19,0 2-7,0-1 13,0 1 0,0 0-1,0 0-18,0 2-10,0 2 31,0 3-27,0 2 10,0 3 2,0 2 0,0 2 2,0 2-21,0-2-11,0 0 29,0-2-28,0 0 2,0-4 9,0 0-9,0-4 3,0-2-14,0-2 6,0 0 8,0-4-15,0 0-1,0 0 1,0-2 0,0 0 14,0 0-14,0 0-1,0 0-10,0 0 7,0 0-15,0 0 2,0 0-2,0-4 19,0-6-23,0-2-2,-2-2 25,2 0-14,0-2-4,0 0 17,0 0-18,0 2 19,0 0-6,0 2-4,2 0 0,-2 0 7,2 2 2,0 0 1,1 2 0,2 0-1,-3-1-1,0 4 2,-2 1 2,0-1-2,0 4-2,0 1 2,0 0 0,0 0 4,0 0-4,0 0 0,0 0-9,0 0 9,0 0-2,0 0 1,0 0 1,0 0 0,0 0 0,0 0 0,0 1 14,0 8 2,0 5 0,0-1 10,0 4-7,0 1 9,0 2-12,0 0-6,0 0 12,0-2-12,0-2-10,-2-2 1,2-2 1,-2-2 14,2-2-16,-5 0-5,2-2 5,3-2 1,-2 0-1,2-2 0,0-2-9,0 2 2,0-2-25,0 0-46,0 0-61,0 0-99,0 0-281</inkml:trace>
        </inkml:traceGroup>
        <inkml:traceGroup>
          <inkml:annotationXML>
            <emma:emma xmlns:emma="http://www.w3.org/2003/04/emma" version="1.0">
              <emma:interpretation id="{4B2EDF1B-6094-43F5-94F7-17D59E712385}" emma:medium="tactile" emma:mode="ink">
                <msink:context xmlns:msink="http://schemas.microsoft.com/ink/2010/main" type="inkWord" rotatedBoundingBox="14438,9097 15756,9090 15759,9652 14441,9659"/>
              </emma:interpretation>
            </emma:emma>
          </inkml:annotationXML>
          <inkml:trace contextRef="#ctx0" brushRef="#br0" timeOffset="165922.1523">10605 2683 579,'0'0'104,"0"0"-69,0 0 15,0 0-4,0 0-31,0 0-14,0 0 13,62-40-14,-49 36 0,1 0 0,-3 2 15,-5-1 12,4 3 8,-10 0 7,2 0 29,0 0-14,3 5 1,-3 4 9,0 4-6,-2 1-9,0 2-10,0 2-9,0 0 37,0 2-35,0 0-8,0 2 11,0 0-3,0-2-1,0 0-7,0 0-9,0-4 20,0-2-25,0-4-1,0-3-1,0-3-10,0-3 5,0-1-6,0 0 1,0 0 9,0 0-10,0 0 0,0 0 7,0 0-6,0 0-1,0-5 0,0-8-7,0-1-3,0-6 4,0-4-9,2-2 5,0 0-9,-2-2 9,0 2 4,0 0 6,0 4 3,0 4-3,0 0 0,0 6 11,0 0 3,0 4 3,-2 2 1,0-1-7,2 6 19,0-2-29,0 3 13,0 0 7,0 0-10,0 0 0,0 0-11,0 0 0,0 0-3,0 0 3,0 0-8,0 0 7,0 0 1,12 0 0,3 0 0,5 0 0,4-3 15,3-1-14,-5 1 0,1-1 14,-8 3-5,-3-2 6,-8 2-8,0 1-7,1 0 24,-3 0-24,-2 0 4,0 0 7,0 0-11,0 0 8,2 0-9,-2-2 0,0 2-14,0 0 3,0 0-61,0 0-85,2 0-179,-2 0-318</inkml:trace>
          <inkml:trace contextRef="#ctx0" brushRef="#br0" timeOffset="166574.706">11162 2729 527,'0'0'231,"0"0"-100,0 0 25,0 0-16,0 0-53,0 0-40,0 0-18,40-22 7,-24 18-13,1 2-1,-1 0-5,7 0-9,-6 2 7,-1 0-15,1 0 0,-1 0 8,-1 0-8,-1 0-2,-1 0 1,-3 0-11,1 0 12,-7 0-34,0 0-18,3 0 9,-5 0-49,-2 0-65,0 0-119,0 0-298</inkml:trace>
          <inkml:trace contextRef="#ctx0" brushRef="#br0" timeOffset="167024.7998">11182 2892 474,'0'0'208,"0"0"-132,0 0 24,0 0 25,0 0-61,0 0 8,0 0 15,38 0-29,-23 0 19,1 0-22,-1 0-13,1 0 5,-1-3-23,-1 1-6,1 2 1,4 0-19,-9 0 16,4 0-16,4 0 0,-9 0 9,4 0-8,-2 0-1,1 0 0,-8 0-10,0 2 9,1-2-40,-3 3-49,0-2-33,-2-1-93,0 3-148</inkml:trace>
          <inkml:trace contextRef="#ctx0" brushRef="#br0" timeOffset="167778.5451">11788 2727 525,'0'0'171,"0"0"-75,0 0 46,0 0-8,0 0-61,0 0-26,0 0-28,18-34 19,-12 16-38,6-2 1,-1 0 22,0-4-8,-2-1-14,0-3 4,2 0-4,-5 2 1,2 0-2,-4 4-1,-2 4 1,2 4 0,1 2 0,-5 4 13,2 2-12,-2 2 26,0 2-12,0 2-14,0 0 9,0 0 0,0 0-9,0 0-1,0 0 0,0 0 10,0 0-10,0 0 0,0 2 1,0 8 15,0 4 1,0 6 21,0 4-15,0 2 35,0 4-23,0 2 1,0 1 18,0-1-14,0 0-4,0 0-2,0-2-21,0 0 31,0-2-12,0 0-16,0-2 15,0-2-6,0-2 5,0 0-13,2-6-3,0 0 19,6-4-31,-6-3 0,0-4 16,-2-1-18,0-1 7,2-3-7,-2 0 6,0 0-18,0 0 8,0 0-30,0 0-17,0 0-59,0 0-56,0 0-99,0-3-387</inkml:trace>
        </inkml:traceGroup>
        <inkml:traceGroup>
          <inkml:annotationXML>
            <emma:emma xmlns:emma="http://www.w3.org/2003/04/emma" version="1.0">
              <emma:interpretation id="{688FE861-6DFE-4FED-B482-F42106247623}" emma:medium="tactile" emma:mode="ink">
                <msink:context xmlns:msink="http://schemas.microsoft.com/ink/2010/main" type="inkWord" rotatedBoundingBox="16640,9165 17283,9230 17236,9694 16593,9629"/>
              </emma:interpretation>
              <emma:one-of disjunction-type="recognition" id="oneOf10">
                <emma:interpretation id="interp46" emma:lang="de-DE" emma:confidence="0">
                  <emma:literal>ESEF-er))</emma:literal>
                </emma:interpretation>
                <emma:interpretation id="interp47" emma:lang="de-DE" emma:confidence="0">
                  <emma:literal>ESEF-er).</emma:literal>
                </emma:interpretation>
                <emma:interpretation id="interp48" emma:lang="de-DE" emma:confidence="0">
                  <emma:literal>ESEF-Er))</emma:literal>
                </emma:interpretation>
                <emma:interpretation id="interp49" emma:lang="de-DE" emma:confidence="0">
                  <emma:literal>252=7-1))</emma:literal>
                </emma:interpretation>
                <emma:interpretation id="interp50" emma:lang="de-DE" emma:confidence="0">
                  <emma:literal>.=&gt;5=F-(r).</emma:literal>
                </emma:interpretation>
              </emma:one-of>
            </emma:emma>
          </inkml:annotationXML>
          <inkml:trace contextRef="#ctx0" brushRef="#br0" timeOffset="168829.7833">12784 2683 573,'0'0'300,"0"0"-174,0 0 7,0 0 20,0 0-71,0 0-55,0 0-27,20 0 0,-11 0 3,11 0 14,-2 0 8,9 0 10,0 0-6,-6 0-1,6 0-17,-2 0-11,-7 2 18,-1-2-18,-1 2 0,-5-2 0,0 0 0,-6 2 0,2-2-27,-7 0-26,0 0-14,0 0-51,0 0-91,-12 0-164</inkml:trace>
          <inkml:trace contextRef="#ctx0" brushRef="#br0" timeOffset="168893.8233">12811 2827 593,'0'0'186,"0"0"-112,0 0 26,0 0 24,0 0-63,0 0-50,0 0 30,40 0 5,-27 0-17,3 0 23,1 0-20,6 0-1,-5 0-11,-1 0-14,6 0 11,-7 0-16,1 0 0,1 0 13,-5 0-14,1 0 0,-1 0 0,-2 0 1,-7 0-2,6 0-10,-10 0-42,4 0-14,5 0-37,-3 0-34,4 0-67,-6 0-104</inkml:trace>
          <inkml:trace contextRef="#ctx0" brushRef="#br0" timeOffset="169599.3229">13082 2504 416,'0'0'263,"0"0"-188,0 0 1,0 0 47,0 0-38,0 0-40,0 0 30,0-8-20,0 8-17,2 0 52,8 0 4,-4 4-14,7 4-1,1 1-24,1 2 9,6 1-26,-3 2-7,-1 3 2,6-2-14,-8 2-7,5-1 6,3 2-17,-8-4 22,5 2-20,-5-2-3,6 0 20,-7-4-20,-1 0 7,-5-2-6,2 0 0,-4-4 11,1 2-12,-5-4-9,2 2 9,1-2 13,-3 0-13,0 0 12,-2-2-12,0 2 17,0-2-17,0 0 0,3 2 17,-3-2-11,0 0 6,0 0 18,0 0-15,0 0 42,0 0-15,-3 2-10,-6 2 27,-4 6 3,-7 4-7,-5 4 9,-2 2-20,4 2 16,-4 0-50,0 1-9,9-4 15,3-1-16,3-1-16,5-5-27,7-5-70,0 0-25,0-6-70,5 2-64,11-3-32,-1 0-83,-3 0-466</inkml:trace>
        </inkml:traceGroup>
        <inkml:traceGroup>
          <inkml:annotationXML>
            <emma:emma xmlns:emma="http://www.w3.org/2003/04/emma" version="1.0">
              <emma:interpretation id="{29A740FC-FA54-4A8E-9A70-EA168EF4E0FF}" emma:medium="tactile" emma:mode="ink">
                <msink:context xmlns:msink="http://schemas.microsoft.com/ink/2010/main" type="inkWord" rotatedBoundingBox="17794,8895 19300,8887 19304,9712 17798,9719"/>
              </emma:interpretation>
            </emma:emma>
          </inkml:annotationXML>
          <inkml:trace contextRef="#ctx0" brushRef="#br0" timeOffset="173664.1223">14337 2517 476,'0'0'180,"0"0"-80,0 0 34,0 0 22,0 0-47,0 0-31,0 0 12,14-11-25,-12 8-3,0-1-2,0-1-14,0 3-2,3-2-9,-5-2-18,0 2 23,0-4-33,0 0 3,0-2 8,0 0 2,0 0 14,-11 2-1,-1 2-6,-1 2 39,-1 0-31,-3 4-25,1 0-1,-1 0 6,-4 0 0,4 0-15,1 0 0,-2 6 6,0 4-6,2 2-6,3 0 0,5 4 6,-6 0 0,7-2 0,3 2-10,4-2-2,0 3 9,0-3-15,0 0-2,0 0-4,4-1-2,9 1 7,1 0 6,7 1 4,-4 1-7,1-2 3,6 2 12,-4 0-4,5 0 4,0 0-14,-6 2 10,6 0-5,-9 0 10,1 2-1,-1-2 1,-5 2 0,3-2 0,-8 0 0,1-1 0,-3-2 12,-2-1-12,-2 0 15,0-2 8,0 1 2,0-3 7,0-1-5,-6 2-5,-10-4 34,-8 2-14,-3-5 14,-6-3 4,-10-1-13,-1 0 17,-8 0-17,6-5-16,1-4 22,5 0-32,9 0-19,4 1 6,12 1-8,1 0-10,10 3-44,4 1-54,0 0-23,0-2-111,4-2-67,23-4-3,-5 0-70,0 4-424</inkml:trace>
          <inkml:trace contextRef="#ctx0" brushRef="#br0" timeOffset="174609.0166">14723 2232 436,'0'0'221,"0"0"-159,0 0-44,0 0 39,0 0 6,0 0-38,0 0-2,31-35-1,-18 31-4,3 3 26,-5 1-23,-3 0-20,2 0 21,-4 0-21,1 0 0,-3 4 16,3 8-2,-5 2 30,-2 4 2,0 2-6,0 0 7,0 0-3,-7 0 0,-1-2 7,-6 0-9,1 2 17,-5 0-31,-2 0-9,0 0 25,0 2-26,0-2 5,4-2-3,5-2-15,7-3 6,2-3-12,2-5 0,0-1-2,0 0-3,0-2-30,0 1 22,8-2 13,3-1 8,3 0-8,1 0 0,3 0 0,3 0 0,-6 0-1,1 0 1,-3 0 0,0 0 2,-6 0-2,2-1-3,-9 1 3,0 0 6,0 0-5,0 0 12,0 0-11,0 0 17,0 0-19,0 0-19,0 0-11,0 0-93,0 0-93,0 0-196</inkml:trace>
          <inkml:trace contextRef="#ctx0" brushRef="#br0" timeOffset="175195.2157">15139 2637 553,'0'0'88,"0"0"-61,0 0 103,0 0-22,0 0-31,0 0 4,0 0-33,129 0-5,-100 0 8,-4-2-14,-3 0 8,3 2-22,-10-3-21,-1 3 16,-1 0-18,-7 0-7,1 0-1,-4 0-22,1 0-24,-2 3-56,-2 3-40,0 3-64,0 0-44</inkml:trace>
          <inkml:trace contextRef="#ctx0" brushRef="#br0" timeOffset="175639.9392">15226 2829 542,'0'0'244,"0"0"-164,0 0 3,0 0 15,0 0-37,0 0-51,0 0 38,20 0 23,-7 0-15,3 0 6,6 0-4,-4 0-17,7 0 19,-6 0-20,6 0-8,-5 0-4,0 0-6,-4 0-5,-5 0-6,-7 0-9,3 0 9,-2 0-11,-5 0-1,2 0 1,-2 0 9,0-2-8,0 2-1,0-2-13,0 2 0,0 0-53,0 0-57,0 0-30,0 0-87,0 0-159</inkml:trace>
        </inkml:traceGroup>
        <inkml:traceGroup>
          <inkml:annotationXML>
            <emma:emma xmlns:emma="http://www.w3.org/2003/04/emma" version="1.0">
              <emma:interpretation id="{B6E612BA-1C74-4196-B692-4ECA3D6CEA0E}" emma:medium="tactile" emma:mode="ink">
                <msink:context xmlns:msink="http://schemas.microsoft.com/ink/2010/main" type="inkWord" rotatedBoundingBox="19758,8791 22185,8779 22189,9610 19762,9623"/>
              </emma:interpretation>
            </emma:emma>
          </inkml:annotationXML>
          <inkml:trace contextRef="#ctx0" brushRef="#br0" timeOffset="178503.9967">15926 2621 426,'0'0'189,"0"0"-130,0 0 37,0 0 32,0 0-31,0 0-7,0 0-11,100-18-9,-87 16-17,3 2-14,-5 0 12,-4 0-28,4 0-15,-7 0 2,5 0-9,-2 0 0,2 0-1,2 0-5,-5 0 4,4 0-25,-2 0-13,1 0 5,1 0-15,-6 0-12,-2 0-31,0-4-108,-2 0-191</inkml:trace>
          <inkml:trace contextRef="#ctx0" brushRef="#br0" timeOffset="178296.8485">15939 2332 456,'0'0'302,"0"0"-204,0 0-56,0 0 50,0 0-30,0 0-8,0 0-25,49-26-6,-24 20 28,1 2-1,1-2-9,-5 0-1,5 0-18,-2 2 10,-4-1-22,2 4-10,-7-1 11,-3 0-10,1 2-1,-3-2 0,-5 2-10,3 0 9,-4 0-42,-3 0-33,0 0-15,-2 0-72,0 0-84,0 0-241</inkml:trace>
          <inkml:trace contextRef="#ctx0" brushRef="#br0" timeOffset="177745.4573">15986 2352 130,'0'0'512,"0"0"-372,0 0-3,0 0-1,0 0-14,0 0-64,0 0-38,0-4 10,0 4-14,0 0 13,0 6 22,0 12 30,0 10 18,2 6-35,0 6-19,-2 4 27,5 3-24,-5 0-17,0-2-5,0-5-11,2-2 5,-2-6-19,0-4 0,0-4 15,0-4-16,0-2 0,0-4 0,0-4 0,0-2-6,2-5-7,-2-2-56,2-1-23,0 0-46,8-6-35,-6-8-71,5-2-264</inkml:trace>
          <inkml:trace contextRef="#ctx0" brushRef="#br0" timeOffset="179729.2505">16599 2233 405,'0'0'278,"0"0"-141,0 0-5,0 0 28,0 0-19,0 0-73,0 0-34,4 0-34,5 0 0,-3 0 21,6 3-2,1-2 10,0 2-13,5-3-15,-2 0 30,4 2-31,-2-2 0,-3 0 8,1 2-7,-3-2-1,-1 2-3,-4-2-43,-1 2-6,-3-2-67,-2 0-84,-2 0-142</inkml:trace>
          <inkml:trace contextRef="#ctx0" brushRef="#br0" timeOffset="180269.04">16877 2310 55,'0'0'487,"0"0"-383,0 0-58,0 0 41,0 0-16,0 0-38,0 0 4,78-70-25,-62 49-11,-3 3 18,1 0-18,-6 0 12,1-1-3,2 2 3,-6 1 10,-1 6-7,3 2 10,-7 2 23,0 4-20,0 2-10,2 0 8,-2 0-14,0 0-7,0 0-6,0 0 13,0 12 42,0 2-3,0 6 1,0 2-8,0 2-8,0 1 9,0 0-15,0 1-30,0-3 27,0-1-28,0-4 0,2 0 1,0-4-1,-2-2-6,5 0-26,-5-2-49,0 0-12,0 2-87,0-4-164,0 0-479</inkml:trace>
          <inkml:trace contextRef="#ctx0" brushRef="#br0" timeOffset="180811.9833">17485 2146 699,'0'0'161,"0"0"-60,0 0 48,0 0-13,0 0-75,0 0-25,0 0 35,-13 46-3,0-14 8,-1 6 1,1 2-6,-3 2 18,1 2-27,1-2-23,3 0 21,5-2-26,-4-2-9,6-2-9,4 1-9,0-1 15,0-4-22,0 0 1,0-4-8,6-2 7,6-2-21,1-4 6,-1-2-21,3-4 11,-4 0-45,-4-3-40,4-4 2,2-3-69,3-4-65,-1 0-111</inkml:trace>
          <inkml:trace contextRef="#ctx0" brushRef="#br0" timeOffset="181401.979">17726 2508 705,'0'0'136,"0"0"-127,0 0 70,0 0 67,0 0-36,0 0-39,0 0-16,20 113 3,-16-91-16,3-4-9,-5-4-5,0-4-21,-2-4-6,2 0-1,-2-4 1,0-2-2,0 0-9,0 0-15,2 0 12,-2 0-6,0-12-18,0-2-5,0-4-8,0-2 21,0-3-1,0 4 5,0 1 17,0 1 7,-4 3 1,2 5 11,0 0 2,2 4 35,0 2-9,0 2-3,-2-2 15,2 3-12,0-2-3,0 2 5,0 0-24,0-2 8,0 2-25,2-4 0,12 1 4,3-4-3,3 3-1,1-2 0,-6 2-12,3 0 11,-5 2-55,3-4-43,1-2-34,2 0-89,-9-2-297</inkml:trace>
          <inkml:trace contextRef="#ctx0" brushRef="#br0" timeOffset="181842.3223">18016 2143 785,'0'0'108,"0"0"-69,0 0 121,0 0-16,53 137-8,-42-91-30,2 2-13,1 2 0,-5-2 6,-3 1-5,1-3-22,-7-5-14,0-1 11,-2-1-26,-18-1-27,-2-4-9,-12 0-7,-1-2-78,-21 6-80,11-9-137,3-7-257</inkml:trace>
          <inkml:trace contextRef="#ctx1" brushRef="#br0">18337 2367</inkml:trace>
        </inkml:traceGroup>
      </inkml:traceGroup>
    </inkml:traceGroup>
    <inkml:traceGroup>
      <inkml:annotationXML>
        <emma:emma xmlns:emma="http://www.w3.org/2003/04/emma" version="1.0">
          <emma:interpretation id="{D5FCC67D-2096-4074-8CDA-9FB533216B2D}" emma:medium="tactile" emma:mode="ink">
            <msink:context xmlns:msink="http://schemas.microsoft.com/ink/2010/main" type="paragraph" rotatedBoundingBox="2828,10729 8547,10693 8553,11695 2835,11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61A3A6-0775-44AC-B18D-1E88DE43B01F}" emma:medium="tactile" emma:mode="ink">
              <msink:context xmlns:msink="http://schemas.microsoft.com/ink/2010/main" type="inkBullet" rotatedBoundingBox="2833,11393 3022,11392 3023,11555 2834,11556"/>
            </emma:interpretation>
            <emma:one-of disjunction-type="recognition" id="oneOf11">
              <emma:interpretation id="interp51" emma:lang="de-DE" emma:confidence="0">
                <emma:literal>•</emma:literal>
              </emma:interpretation>
            </emma:one-of>
          </emma:emma>
        </inkml:annotationXML>
        <inkml:trace contextRef="#ctx0" brushRef="#br0" timeOffset="207088.9376">-899 4712 168,'0'0'96,"0"0"-55,0 0 64,0 0-21,0 0-12,0 0 0,0 0 4,-46-16 40,37 16-34,-3 0-15,8 0-1,-5 8-8,5 2-22,-6 2 6,8 2-19,-2 2-10,2 2 8,2-2-21,0 1 11,0-2-4,0-3-7,6-2 0,8-3-17,-1-4-28,3 0 13,-1-3 18,6 0-1,1 0-5,-2-13-10,0-1-1,-3-2-3,-3-2 0,-5 2 27,-7 0 7,-2 0 15,0 2-1,0 0 18,-9 4 7,-7 0-1,1 6-2,-1 2 56,1 2-26,2 0-32,1 0 3,-1 0-3,7 2-13,-4 6-10,6 2-9,0 0-4,-1 2-6,5 2 6,0 0-4,0-2-5,0 1 5,0-4-20,5 1-6,3-4 7,2-4-36,-4 0-20,7-2 52,-4 0 11,-4 0 5,4-4-18,-5-7-8,-2-3 39,-2-1 0,0 3 7,0 0 6,-15 4 21,1 2 19,1 2-4,2 4 34,0 0-8,2 0-46,5 2-15,2 8-14,-4 2-10,6 3 1,0-4-32,0 1-47,10-2-15,3-3-66,-2-6-214</inkml:trace>
      </inkml:traceGroup>
      <inkml:traceGroup>
        <inkml:annotationXML>
          <emma:emma xmlns:emma="http://www.w3.org/2003/04/emma" version="1.0">
            <emma:interpretation id="{ABA7173C-8426-4C36-AEE3-3F301AC48550}" emma:medium="tactile" emma:mode="ink">
              <msink:context xmlns:msink="http://schemas.microsoft.com/ink/2010/main" type="line" rotatedBoundingBox="3396,10725 8547,10693 8553,11695 3402,11727"/>
            </emma:interpretation>
          </emma:emma>
        </inkml:annotationXML>
        <inkml:traceGroup>
          <inkml:annotationXML>
            <emma:emma xmlns:emma="http://www.w3.org/2003/04/emma" version="1.0">
              <emma:interpretation id="{DC11853F-F362-4806-849A-FC969C80C12A}" emma:medium="tactile" emma:mode="ink">
                <msink:context xmlns:msink="http://schemas.microsoft.com/ink/2010/main" type="inkWord" rotatedBoundingBox="3397,10712 8928,10691 8932,11694 3401,11715"/>
              </emma:interpretation>
              <emma:one-of disjunction-type="recognition" id="oneOf12">
                <emma:interpretation id="interp52" emma:lang="de-DE" emma:confidence="0">
                  <emma:literal>HOFKNEF/in</emma:literal>
                </emma:interpretation>
                <emma:interpretation id="interp53" emma:lang="de-DE" emma:confidence="0">
                  <emma:literal>HOFKNEF/im</emma:literal>
                </emma:interpretation>
                <emma:interpretation id="interp54" emma:lang="de-DE" emma:confidence="0">
                  <emma:literal>ÖF(x,Y,Z)=l"</emma:literal>
                </emma:interpretation>
                <emma:interpretation id="interp55" emma:lang="de-DE" emma:confidence="0">
                  <emma:literal>ÖF(x,Y,Z)=t</emma:literal>
                </emma:interpretation>
                <emma:interpretation id="interp56" emma:lang="de-DE" emma:confidence="0">
                  <emma:literal>ÖF(x,Y,z)=l"</emma:literal>
                </emma:interpretation>
              </emma:one-of>
            </emma:emma>
          </inkml:annotationXML>
          <inkml:trace contextRef="#ctx0" brushRef="#br0" timeOffset="215332.4528">-372 4363 485,'0'0'182,"0"0"-118,0 0 22,0 0 46,0 0-28,0 0-56,-6 0 18,6 0-14,0 0 3,0 0 15,0 0-5,0 0 0,0 0-8,0 0-25,0 0 25,0 0-38,0 0-6,0 0 7,0 0-7,0 0 2,0 0-3,0 0-12,0 0 37,0 0-27,0 0 4,0 0 11,0 0-6,0 0 3,0 0-7,0 0-15,0 0 29,0 0-29,0 0 0,0 0 0,0 0 1,0 0 0,0 0 7,0 0-7,8 0 28,-4 0-20,3 0-7,-3 0 15,0 0-6,3 0 5,-2 0-9,-1 0-6,1 0 21,-1 0-22,0 0 0,8 0 2,-8 4 4,7-2 6,-2 0-12,-2 0 1,2 0 16,-3 1-17,3-2 0,-5 1 6,6 0 0,-4 0 1,3 0-7,-5-2 0,6 0 7,-4 2-7,3-2-1,1 0 1,-2 0 1,1 2 7,2-2-8,-2 2 0,4-2 8,-1 3-8,1-3-5,0 1 5,-1-1 0,-2 2 6,4-2-6,-1 2 0,-2 0 0,1-2 0,-6 2-2,7-2 2,-1 2 0,-1 0 0,-3 0 0,6-2 0,-1 3 1,1-2-1,1-1-1,-1 3 1,-1-3 0,1 1 6,-1-1-6,0 2 0,-1-2-1,-6 2 1,7 0-6,-3-2 6,-4 0 0,5 3 5,-7-3-5,8 0 0,-3 0 0,-1 0 0,2 0-2,-1 1 2,-3-1 0,-2 0-1,6 0 1,-6 0 0,-4 0 8,7 0-8,-5 0-1,0 3-4,0-3 5,0 0 0,3 0 0,-3 0 0,-2 0 4,0 0-4,3 0-10,-3 0 10,0 0 0,0 0 12,0 0-11,0 0-1,0 1 24,0-1-24,0 0 0,0 0 8,0 0-7,0 0 10,0 0-11,0 0 0,0 0 9,0 0-9,0 0-12,0 3 12,0-2 0,0 3 8,-5 1-8,-4-1 0,-2 1 16,5 4-15,-6-1 6,1-1-6,-3 1 0,1 2 16,5 2-17,-6-2 0,1 3 3,1-4-3,-1 4-1,2-1-1,4 0 2,-2-4-1,1 0 1,-1 0 0,2 0-2,-2 0 4,-2 0-4,4 0 2,0 2 0,-1-2 9,1 0-9,0 0 0,0-2 2,1 0-1,-1 2-2,1 0 1,-4 0 0,4 2 8,-3-2-8,3 2-2,-4-2 2,4 0 0,-1 0 0,-4 0 0,6 0 0,-4 0 3,5 1-3,-2 0 0,-4 0 1,1-2-1,7 1 0,-4-1-1,-1-2 2,2 1-3,1-2 2,-3 3 0,7-4 1,-4 1-1,2-1-1,-5 1 0,7 0 1,-2-2 0,0-1 0,-1 2 0,3-3 0,0 0 0,0 1-1,0-1 1,0 0 0,0 0 2,0 0-2,0 0 0,0 0 1,0 0-1,0 0 0,0 0-1,0 0 2,0 0-6,0 0 5,0 0-15,0 0 14,0 0 1,0 0 0,0 0-2,-2-4 4,-3 1-4,3-1 2,-2-3-1,-5 0 1,5-1 1,-6-2-1,6 2 0,-5-3 1,5 4 18,0-2-19,-4 4 0,6-2 12,0 1-9,-2 0 3,-1 0-6,3 2 6,0-2 9,0 1-15,-6-2 0,6 1 3,0 0 5,-2 0-2,-3 0 2,5 0-7,-2 0 25,2-2-26,-6 0 0,4 0 7,-5-2-6,7 0 0,-4 0-1,-1 0 6,2 2 8,1 0-14,-1 0 0,1 0 5,0 0 4,-1 2-3,1-2-6,1 2 1,-4-2 20,5 2-21,0 0 0,0-1 10,-2 2-9,-1 1 5,3-2-6,-2-1 6,1 0 2,-4 0-8,7 2 0,-4-1 0,2-1 1,-5 2 6,7 1-7,-4-1 1,2 0 8,-6 1-9,8-2-3,-4-1 3,2 2 0,-2 0 0,-1 0 0,3 1 0,0-3 9,-2 3-9,-2 1-4,4-1 3,-2 0 1,-3-1 0,5 1 0,2 0 1,0 3 6,-2 1-7,2-3-5,0 3 5,0 0 1,-2 0 1,2 0-2,0 0 0,0 0 6,0 0-6,0 0-11,0 0 4,0 0-14,0 0-6,0 0-18,0 0-50,0 3-48,0 6-154,0 4-238,-10-2-301</inkml:trace>
          <inkml:trace contextRef="#ctx0" brushRef="#br0" timeOffset="217088.0325">657 4331 325,'0'0'186,"0"0"-142,0 0-17,0 0 71,0 0-31,0 0-24,0 0-1,0 6 5,0-4 26,0 2-18,0 0 5,0 0-2,0 2-13,0 0 20,0 4-26,0 2-4,0 2 17,0 2-14,0 5 14,0-3-4,0 1-14,0 4 19,-5-3-25,5 0-2,0 0 18,0 0-21,0-2-8,0-2-5,0 2-1,0 0 26,0 0-25,0 2 6,0-2 13,0 0-10,0 2-4,0-2 7,0 2-7,0-2 21,0-2-29,0-2-6,0-4 4,0-2-5,0-4-1,0 0 0,0-2-10,0-2 10,0 0-27,0 0-31,-2 0-5,2 0-36,-2 3-66,-8-3-50,8 0-82,-6 0-319</inkml:trace>
          <inkml:trace contextRef="#ctx0" brushRef="#br0" timeOffset="218287.8827">574 4345 468,'0'0'157,"0"0"-82,0 0 52,0 0 26,0 0-63,0 0-25,0 0-45,-2 0-10,2 0-1,0 0-8,0 0 15,6 0 4,8 0 2,1 0 30,6 0-19,3 0-10,1-4-2,4 0-10,-1 0 1,1 0-12,2 2 0,-4 2 0,-2 0 0,-5 0 0,-7 0 0,3 0 1,-5 0 5,-7 0-6,5 0-6,-4 0-1,2 0-22,-3 0-10,0 0-22,5 0-37,-4 0-19,0-4-74,-5 2-91,0 2-280</inkml:trace>
          <inkml:trace contextRef="#ctx0" brushRef="#br0" timeOffset="221065.2593">1303 4295 84,'0'0'236,"0"0"-166,0 0-31,0 0 36,0 0-12,0 0-11,0 0-16,18-14-1,-16 10 4,0 2 10,3 0 13,-3 0-16,-2 0-5,2 0 22,-2 0-22,2 0-5,0 0-4,-2 0-9,7-2-3,-3 0-13,-1 0-5,4-2 12,-5 4-14,2-2 0,-2 4 1,-2 0 0,0 0 40,0 0 11,0 0-3,0 0 22,0 0-27,0 0-8,0 0-1,0 0-8,0 2 10,0 2-10,-6 6-16,-3 2 31,2 2-19,-4 4 2,0 2-5,-3 2 5,1 2 12,4 2-8,-4 2-12,0 0 24,1 2-14,1 1-7,5-3-2,-4 2-5,8-2 13,0 0-25,0 0 0,2 0 26,0-4-21,0 0 1,0-2-6,2-4 5,4-2 6,4 0-12,-4-3-5,5-2 5,-4 1 0,2-2-1,-2 1 1,-1-4 0,-4 1-1,5-3-2,-4-1-41,-1 0-2,-2-4-71,0 0-30,2 0-58,-2 0-42,0-4-104</inkml:trace>
          <inkml:trace contextRef="#ctx0" brushRef="#br0" timeOffset="222230.0847">1448 4754 363,'0'0'349,"0"0"-269,0 0-79,0 0 87,0 0-29,0 0-18,0 0 15,60-42-29,-34 20 1,1 0 33,2-2-18,0 2-1,-2-2-4,0 0-6,-5 2-2,2 2 2,-6 2-18,-2 5 30,-5 2-19,-2 4-6,-3 2 5,-4 0-2,-2 5 13,3 0-2,-3 0-9,0 0 21,0 0-45,0 0-10,0 0-23,0 0-43,0 0-63,0-4-90,0 3-334</inkml:trace>
          <inkml:trace contextRef="#ctx0" brushRef="#br0" timeOffset="221681.7124">1467 4428 430,'0'0'193,"0"0"-137,0 0-8,0 0 108,0 0-26,0 0-51,0 0-11,67 58-10,-49-43 19,3 0-19,-2 1-16,-1-2 15,5-1-8,-4 2-1,2-3-7,-3 0-21,-1 0 25,-1 0-30,-1 0-1,-1-2 4,-1 0-9,-2 0-9,1 0 2,-6 0-2,7-2 20,-5 0-20,-2-2-12,-2 0 11,3-2-5,-5 0-19,0-2-34,-2-2-42,0 0-32,0 0-70,0 0-173</inkml:trace>
          <inkml:trace contextRef="#ctx0" brushRef="#br0" timeOffset="222808.9343">2053 4698 74,'0'0'733,"0"0"-624,0 0-57,0 0 89,0 0 0,0 0-57,0 0-9,0 56 1,0-39-4,2 2-22,4 2 11,-6-2 9,0 2-15,0-1-11,0-2-9,0-2-24,0-2 15,0-2-26,-6-4-22,4-2-32,2-4-56,0-2-54,0 0-79,0-2-66,0-10-201</inkml:trace>
          <inkml:trace contextRef="#ctx0" brushRef="#br0" timeOffset="223320.8464">2236 4491 472,'0'0'331,"0"0"-236,0 0-64,0 0 74,0 0 22,0 0-51,0 0-14,23 50-4,-13-35 1,4-1 10,-1 2-10,1-2-34,1 0 26,-1 0-25,-3 0-4,2 0-5,1-2-8,-1 0 1,1 0-10,-6-2 0,5 0 5,-1 0-5,-8-2-15,7-2-2,-9 0-10,6-2-5,-4-2-37,-2 0-20,-2-2 29,0 3-40,0-3-30,2 0-54,3 0-167</inkml:trace>
          <inkml:trace contextRef="#ctx0" brushRef="#br0" timeOffset="223765.8809">2608 4455 146,'0'0'733,"0"0"-668,0 0-65,0 0 128,0 0-33,0 0-31,0 0 24,2 35-1,-2-16 0,0 6-10,0 0 3,-4 6 11,-7-1-22,-3 2-4,1 2 1,-2 0-11,1-1 6,1-2-41,4 1-6,0-1 8,-2-6-22,7 1 0,-6-3-1,8-5-22,-2-2 7,2-6-35,-3-2-27,3-2-19,2-2-45,0-4-72,-2 0-48,2 0-139</inkml:trace>
          <inkml:trace contextRef="#ctx0" brushRef="#br0" timeOffset="224217.2873">2800 4790 340,'0'0'498,"0"0"-452,0 0 1,0 0 99,0 0-56,0 0-4,0 0-2,0 58 19,0-37-22,0-1 8,0-2-5,0 2-34,-3-4-21,1-2-17,-2-4-11,2-2-2,-3-4-27,5-2-39,0-2-42,0 0-67,0 0-59,0-12-116,0-5-447</inkml:trace>
          <inkml:trace contextRef="#ctx0" brushRef="#br0" timeOffset="225221.4343">2947 4660 641,'0'0'138,"0"0"-129,0 0 26,0 0 83,0 0 1,0 0-92,0 0-8,136-4 8,-107 0 12,0 2 9,-3-2-26,-1 2-9,-7 2 22,-7-2-35,1 2 1,-6 0-1,-4-2-18,5 0-34,-1 0-56,2-2-109,-4 2-98</inkml:trace>
          <inkml:trace contextRef="#ctx0" brushRef="#br0" timeOffset="224769.0923">2976 4432 601,'0'0'89,"0"0"-88,0 0 50,0 0 18,0 0-46,0 0 19,0 0-23,62-21-18,-46 19 35,-1 2 0,6 0-6,-6 0 1,1 0-8,-3 0 22,-4 0-28,2 6 5,0 2 20,-6 2-3,4 0 1,-5 2-5,-2 1-7,3 1 12,-5 0-8,0 2 2,0 0 16,0 2-13,0 0-1,-5 2 12,-1 0-20,-6 0 26,-1 2-27,2-2-12,4 0 4,-2-4-6,7 0-10,0-4-3,0-2 1,2-2-9,0 0 8,0-2-18,0 0 2,0 0-6,4-2 2,7-2-20,1 0-13,5-2 41,1 0-14,7 0 7,0 0 18,-2 0-29,4 0 8,0 0 8,-4 0-20,-6 0 18,-3 0-35,-8 0-12,-1-2-21,-5-2-10,0-1-15,0-6-24,-9 1-114,-5 0-331</inkml:trace>
          <inkml:trace contextRef="#ctx0" brushRef="#br0" timeOffset="225745.0799">3482 4183 146,'0'0'401,"0"0"-299,0 0-51,0 0 137,0 0-48,0 0-45,0 0-12,58 106-2,-41-78 16,4 0 5,-6 0-33,-1 0 16,-1 0-21,1 1 7,-6 0 4,3 2-11,-1-1-6,-4 0-8,3-2-19,-5 0 6,-2 0-22,0-4 7,-2 0 2,0-2-17,0 0 8,0 2-15,-6 1 0,-7-2 3,-1 3-3,-1-2-8,-1 1-5,3-5-24,-1-4-31,3-4-43,-2-6-61,6-6-31,-2 0-81,7 0-212</inkml:trace>
          <inkml:trace contextRef="#ctx0" brushRef="#br0" timeOffset="226300.7945">3881 4554 666,'0'0'265,"0"0"-145,0 0 44,0 0 36,0 0-107,0 0-45,0 0-6,0 0-23,2 0-2,11 0 48,-1 2-14,1 0-27,2 2 0,3-2-18,0 0 21,6 0-27,-1 0 0,-1-2 2,-5 2-2,2-2-9,-3 2-8,-8-2-8,1 2 13,-7-2-32,0 0-18,3 0 9,-5 2-57,0 0-75,0-2-85,0 2-128</inkml:trace>
          <inkml:trace contextRef="#ctx0" brushRef="#br0" timeOffset="226748.0424">3879 4766 512,'0'0'238,"0"0"-195,0 0 37,0 0 63,0 0-52,0 0-4,0 0 5,29 2 0,-16-2-27,2 0 2,3 0-3,-2 0-29,1 0 8,4 3 7,-6-2-27,1 1 12,-3 0-30,1 0 1,-3 0-2,2 0 0,-4 0-4,4-2-6,-4 2-21,-2 1 5,0-3-51,-3 0-48,-4 0-47,0 0-80,0 0-151</inkml:trace>
          <inkml:trace contextRef="#ctx0" brushRef="#br0" timeOffset="218844.1585">615 4596 652,'0'0'150,"0"0"-98,0 0 6,0 0 32,0 0-35,0 0-45,0 0 40,23 2-12,-4-2-13,1 0 24,-3 0-14,8 0 1,0 0-6,-4 0-1,6 0 13,-4 0-18,-1-2-17,1 0 31,-4 0-17,-3 0-3,4 2-5,-6-2 4,-4 2 4,1 0-21,-1 0 0,-6 0 14,-2 0-14,0 0 0,-2 0 0,0 0 0,0 0-7,0 0-8,0 0-62,0 0-26,0 0-91,0-2-157</inkml:trace>
        </inkml:traceGroup>
        <inkml:traceGroup>
          <inkml:annotationXML>
            <emma:emma xmlns:emma="http://www.w3.org/2003/04/emma" version="1.0">
              <emma:interpretation id="{F1633E20-7B26-4DB8-B104-4FA8FD8D50FA}" emma:medium="tactile" emma:mode="ink">
                <msink:context xmlns:msink="http://schemas.microsoft.com/ink/2010/main" type="inkWord" rotatedBoundingBox="8387,10694 8547,10693 8553,11695 8394,11696"/>
              </emma:interpretation>
            </emma:emma>
          </inkml:annotationXML>
          <inkml:trace contextRef="#ctx0" brushRef="#br0" timeOffset="230001.5806">4712 3994 337,'0'0'153,"0"0"-106,0 0-15,0 0 63,0 0-31,0 0-22,0 4 17,0-2-6,0 2 4,0-2 3,0 0-15,0 2 22,-2-2-25,2 2-3,-3-1 10,-2 0-10,3 1 3,0 0-16,2 3-11,-2-2 22,0-1-22,0 2-1,-5 2 8,5 1-4,0-1 3,-8 2-2,8 2-10,-2-1 33,-5 2-33,7 1 10,-8-2 4,8 2-5,-2-2 5,-5 0-9,7 0-5,-2 0 28,-4 2-27,6-2-3,-2 4 12,2-2 2,-5 0 1,5 2-11,-2 0-10,-3 0 32,4 0-25,1 2-7,0-2 14,0 0-8,-5 2 5,5 3-11,2 1-1,-2-1 29,0 1-27,0 0 6,2-1 7,-5 1-8,5 0 12,0-2-8,0 2-10,0-2 34,0 0-28,0 0-5,0 2 12,0-4-2,0 2-4,0 1-8,0-3 1,0 0 10,0 1-10,7 2-1,-3-3 1,-2 0 8,5 0 3,-3-3-12,-2 0 0,1-3 4,4-3-4,-5 0-1,0-1-1,-2-2 2,2-2 0,0 0-19,3 0-17,-5 0 15,2-2-44,-2 0-23,2 0-14,-2-2-38,2 0-75,0 0-141,-2 0-223</inkml:trace>
        </inkml:traceGroup>
      </inkml:traceGroup>
    </inkml:traceGroup>
    <inkml:traceGroup>
      <inkml:annotationXML>
        <emma:emma xmlns:emma="http://www.w3.org/2003/04/emma" version="1.0">
          <emma:interpretation id="{D11C1028-F8DF-44A8-8394-B8BC5A264304}" emma:medium="tactile" emma:mode="ink">
            <msink:context xmlns:msink="http://schemas.microsoft.com/ink/2010/main" type="paragraph" rotatedBoundingBox="18443,5055 21743,4947 21778,6016 18478,6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13387-288C-4D49-B730-797132F9B932}" emma:medium="tactile" emma:mode="ink">
              <msink:context xmlns:msink="http://schemas.microsoft.com/ink/2010/main" type="line" rotatedBoundingBox="18443,5055 21743,4947 21778,6016 18478,6124"/>
            </emma:interpretation>
          </emma:emma>
        </inkml:annotationXML>
        <inkml:traceGroup>
          <inkml:annotationXML>
            <emma:emma xmlns:emma="http://www.w3.org/2003/04/emma" version="1.0">
              <emma:interpretation id="{1C2CB78C-2B30-4C8D-B666-077A08F084F4}" emma:medium="tactile" emma:mode="ink">
                <msink:context xmlns:msink="http://schemas.microsoft.com/ink/2010/main" type="inkWord" rotatedBoundingBox="18443,5055 21743,4947 21778,6016 18478,6124"/>
              </emma:interpretation>
              <emma:one-of disjunction-type="recognition" id="oneOf13">
                <emma:interpretation id="interp57" emma:lang="de-DE" emma:confidence="0">
                  <emma:literal>+211</emma:literal>
                </emma:interpretation>
                <emma:interpretation id="interp58" emma:lang="de-DE" emma:confidence="0">
                  <emma:literal>+Z2=1} ^</emma:literal>
                </emma:interpretation>
                <emma:interpretation id="interp59" emma:lang="de-DE" emma:confidence="0">
                  <emma:literal>+Z2=1} 1</emma:literal>
                </emma:interpretation>
                <emma:interpretation id="interp60" emma:lang="de-DE" emma:confidence="0">
                  <emma:literal>+Z2=1} n</emma:literal>
                </emma:interpretation>
                <emma:interpretation id="interp61" emma:lang="de-DE" emma:confidence="0">
                  <emma:literal>+Z2=1} M</emma:literal>
                </emma:interpretation>
              </emma:one-of>
            </emma:emma>
          </inkml:annotationXML>
          <inkml:trace contextRef="#ctx0" brushRef="#br0">8 0 332,'0'0'108,"0"0"-52,0 0 51,0 0 1,0 0-15,0 0-14,0 0-9,0 0 6,0 0-24,0 0-8,0 0 14,0 0-27,0 0-10,0 0-8,0 0-12,0 0 17,0 1-16,0 2-1,0 1 31,0 2-12,0-2 8,0 0 8,0 0-7,0 2 12,0 0-20,0 2-9,0 0 20,0 2-16,0 0-7,-2 2 7,2 2-6,0 0 16,-2 2-17,0 2 4,0 2 25,2-2-16,0 2-3,0-2-3,0 0-16,0 0 22,0 0-22,0 1 0,0-1 9,0 0-8,0-2-1,0 2 1,0 0 0,0 0 18,0 2-19,0 2 0,0-2 5,0 2-4,2-2-1,0 2 0,0-4 9,0 2-3,-2-4-6,0 0 0,0 0 6,0-2-6,0-1-1,0 1 1,0 2 0,0-2 3,0 1-3,5 2-3,-5-3 3,0 2 1,2-2 0,-2 0-1,0 0 2,0-2-1,0 0-1,0-2-1,2-2 1,-2 0 0,0-2 0,0-2-1,0 0 2,0-4-8,0 2 7,0-2-10,0 0 9,0 0 1,0 0-10,0 0 9,0 0-18,0 0 17,2 0-17,-2 0-6,0 0 18,2 0-5,-2 0-1,0 0 7,2 0 4,4 0 0,-2 0 2,5 0-4,-1 0 4,4 0 0,1 0 0,5 0 0,-3 0 1,6 0 13,1-2-14,0 0-1,0 2 1,5-2 1,0 0 0,0 0-1,-3 0 6,-2 0-6,3 0 0,-5 0 0,4 0 6,-1 2 0,-3-2 5,-3 2 2,-1 0-12,4 0 20,-2 0-21,0 0 0,6 0 3,-4 0-3,5-2-1,0 2 0,-4-2 1,6 2 10,2-2-10,0 0-5,5 0 5,-5 0 0,-5 0 0,3 0 0,0 0 0,-10 0 6,4 0-6,-8 0-3,-4 2 3,-2-2 0,-3 2 0,-2 0-1,-2 0 2,0 0 10,0 0-11,0 0 0,0 0 0,0 0 0,0 0-1,0 0 0,0 0-16,0 0 17,0 0-37,0 0-18,0 0-8,0 0-59,0 0-63,0 0-95,0 0-262</inkml:trace>
          <inkml:trace contextRef="#ctx0" brushRef="#br0" timeOffset="954.2855">661 525 487,'0'0'146,"0"0"-113,0 0 48,0 0 40,0 0-24,0 0-10,0 0-10,35 24-20,-21-18-19,4 0-9,0 0 17,-1 2-17,-1 0 0,5 1 6,-4-2-6,1 4 0,-1-2 3,4 1-3,-3 0 22,-3-2-29,3 2-10,-5-2 21,0 2-4,3 1-11,-3-1 1,3-2-18,-3 2 31,3-2-32,-5-2 0,3 2 0,-3 0 1,-5-2 9,6 0-10,-8-2 1,5 0 2,-5 0-3,1 0 0,-1-2 0,-1 0 0,-1 0 1,-2 0-1,2-2 0,-2 2 3,0-2-3,0 0-4,0 2 4,0-2 7,0 0 0,0 0 1,0 2-7,0 0 21,0 0-6,0 4-3,-4 2 12,-8 4 0,4 0 7,-3 4-10,-3 2-14,-1 0 31,-1 2-24,-5-2-2,6 2 6,1-2-2,1 0-2,5 0-15,-4-2 2,1-2 15,5 0-17,-3 0-1,2-2 1,0 1 1,1-3 4,-1-1-5,7 0 0,-2-4-14,0-1 1,2-1-39,0-3-45,-3 0-92,1 0-155,-5 0-385</inkml:trace>
          <inkml:trace contextRef="#ctx0" brushRef="#br0" timeOffset="15259.6968">1448 726 400,'0'0'163,"0"0"-127,0 0-19,0 0 42,0 0-4,0 0 0,0 0 0,17 4-20,-15-4 17,8 2-6,-6-1-3,-2 2 6,5-1-14,-3-2-9,3 0-4,2 2-9,0-2 16,2 0-22,-2 2 6,6-2 13,4 0-7,-2 2 4,3-2-15,1 0-7,-2 0 18,4 0-19,-3 0-6,-5 0 6,-1 0-1,-5 0-11,-3 0-12,1 0-34,-3 0-7,1 0-67,2 0-53,-1 0-96</inkml:trace>
          <inkml:trace contextRef="#ctx0" brushRef="#br0" timeOffset="15902.94">1506 992 454,'0'0'106,"0"0"-65,0 0 11,0 0 39,0 0-13,0 0-36,0 0-9,-3 2 4,3-2-1,0 0 28,0 0-15,0 0 2,5 0-2,-1 0-7,7 0-3,5 0-16,-3 0-5,8 0 15,-2 0-18,1-2-4,5 2 9,-8 0-4,8 0-1,-7 0 1,2 0-10,-4 0 21,-3 0-12,1 4-5,-6 0-1,5-1-9,-3-2 2,-4 2-2,1-3 0,-3 0-1,-2 0 1,4 0-12,-6 0-13,2 0-23,-2 0-5,0 0-23,0 0-57,0 0-95,0 0-262</inkml:trace>
          <inkml:trace contextRef="#ctx0" brushRef="#br0" timeOffset="17018.3929">1503 483 198,'0'0'128,"0"0"-66,0 0 6,0 0 17,0 0 5,0 0-21,0 0-32,-2 0 8,2 0 4,0 0 6,0 0 29,0 0-19,0 0 0,0 0-4,0 0-25,0 0 6,0 0-26,0 0-15,0 0-1,0 0 0,0 0-7,0-4 7,0 0 0,9-6 37,0 0-11,2-4-11,3-2 15,1-2-11,3 0-17,-1-2 1,1-2 5,7-3-12,-2 2 4,-4-1-18,-1 2 17,-5 4-4,1 3 4,-5 5 1,-7 4 0,0 2 11,0 0-10,-2 3 0,0 1 21,0 0-2,0 0-7,0 0-13,0 0 0,0 0-7,0 0-1,0 0-5,0 0 12,5 0-5,-3 0-2,0 0 7,3 3 2,2 5 10,-1 3-10,7 0 1,-1 5 19,3 0-5,-1 0-5,1 2 4,-1-1-15,1-2 22,1 2-22,-1-3 0,-1-2 15,-3 0-14,-5-4 0,6 0 0,-10-2 0,5-2 22,-5-2-23,0-2-8,-2 2 6,2-2-5,-2 0-34,0 0-23,0 4-65,0 0-156,0 0-705</inkml:trace>
          <inkml:trace contextRef="#ctx0" brushRef="#br0" timeOffset="18234.8731">2404 300 245,'0'0'133,"0"0"-85,0 0 11,0 0 17,0 0-1,0 0-10,0 0 2,0 15 21,0-4-29,0 6 3,0 1-13,0 4-4,0 4 9,0 4-15,0 4-18,0 2 27,0 0-23,0 0-5,0-2 3,0-2-10,0-1-4,0-5-9,0-2 1,0-1 5,0 2-6,0-3 0,0 0 0,0-2-10,0-4-15,0-2-11,0-4-44,0-2-17,0-2-88,0-2-112,0-2-215</inkml:trace>
          <inkml:trace contextRef="#ctx0" brushRef="#br0" timeOffset="18708.4013">2452 715 179,'0'0'257,"0"0"-195,0 0-48,0 0 28,0 0 16,0 0 1,0 0-14,41-120-22,-28 100 16,0 0-19,1 0 13,-1 2 6,1-2-10,-4 0-3,1 0-4,5 0-9,-5 2 20,-1 0-26,-4 4 5,3 2-7,-5 4-4,-2 2-2,-2 3 1,2 3-14,-2 0 13,6-1-20,-4-1-5,2-2-4,5-3-24,-3-1-19,4 3-24,-4-4-3,3 4 9,-5-1-93,3 3-142</inkml:trace>
          <inkml:trace contextRef="#ctx0" brushRef="#br0" timeOffset="19270.2343">2517 643 140,'0'0'241,"0"0"-156,0 0-42,0 0 22,0 0 2,0 0-27,0 0-21,-5 3-12,5 1 16,5-1 32,0 4 30,4 1-10,-1-1-5,3 4 8,1 0-17,1 3 1,3 3-13,-1 1-7,3 2 6,-1 4-6,6 0-1,-5 0 4,4 0-19,-4-2-3,-2-4-12,-1-2-10,-4-4 14,-4-4-14,2-2-1,-7-2 1,-2 0-1,2-4 10,-2 2-10,0-2-14,0 0 13,0 0-44,0 0-52,0 0-48,0 0-114,0-6-95</inkml:trace>
          <inkml:trace contextRef="#ctx0" brushRef="#br0" timeOffset="20242.0801">2971 561 355,'0'0'183,"0"0"-121,0 0-27,0 0 57,0 0 11,0 0-44,0 0-7,0-2-22,0 2 2,0 0-1,0 0-5,0 0 13,0 4-21,0 12 13,-2 4 22,-2 5-16,0-2-4,-3 5-6,4-2-16,-1 1 10,4-4-21,0 0 6,0-3-4,0 2-2,0-4-2,4 0 2,6-2 0,-2 0-10,5-4 7,1-2-14,-1-2 15,1-2-21,-1-4 0,-1-2 4,1 0-6,-3 0 18,9-6-20,-1-6 5,-3-6 20,1 0-23,-3 0 3,0-4 11,-3 2-20,-2-2 18,1 2-13,-3-2-3,2 2 28,-4 0-8,-2 2 9,-2 0-1,0 3 1,0 4 14,0 1-14,0 2 1,0-1 11,0 5-6,0 0-6,0 3 0,0-2 7,0 3-1,0 0-6,0 0 0,0 0 3,0 0-3,0 0 0,0 3 6,0 8 14,0 7 25,0 4-21,0 3-5,0 3 9,0-2-5,0 2-4,7-4-6,-1 0-12,2-4 2,-2-2-3,5-2-8,-7-6 7,8-4-23,-8-4-25,5-2-44,2 0-34,-4-6-63,-5-6-405</inkml:trace>
          <inkml:trace contextRef="#ctx0" brushRef="#br0" timeOffset="21801.5908">3705 607 113,'0'0'327,"0"0"-223,0 0-58,0 0 47,0 0-13,0 0 13,0 0-34,-25-34 5,14 28-44,-1 0 22,4 2 13,-5 2-19,-1 0 0,-3 2 2,-4 0-37,5 0 31,-1 0-30,-6 8 4,6 4 7,1 3-12,1 3 0,3 0-1,-1 1 1,9 2-7,0 1 6,-2-2-15,6 0 15,0-2-14,0-2-12,14-4 1,1-2-24,8-4 4,-1-2-26,3-4 18,3 0 21,-3 0-7,-3-8 7,3-6 19,-8 0 3,2 0 9,-9-4-4,2 0-8,-1 0-4,-7-1-8,3 1 11,-7 5 4,0 0 4,0 3 5,0 2 1,0 4-1,-2 2 1,-5 2 16,5 0-8,-2 0 0,-1 12-1,3 7 12,2 0-2,0 5-10,0 1 13,0 1 1,0-1 0,0 0 1,0 1-21,2 0 31,9 2-22,3 0-4,-3 0 16,4 4-11,-1 0 2,1 0 6,-1 3-16,-3-3 29,-3-2-26,4-2 1,-10-4 6,0 0 0,-2-6-6,0 0 2,0-2-8,0-4 23,0 0-13,-6-4-2,-6 0 10,-3-2-5,-5-2-2,-5-2-12,-4-2 1,1 0-2,-9 0 1,6-2-26,0-10 2,2 0 23,0-4-6,3 0-16,6-2-2,-1 0 18,6 0-16,9 0 1,-4 2 15,10-2-3,0 0 0,0-2-6,2-1-17,19 2 32,-1-2-30,4 2-16,3-2 9,2 2 21,2 0 15,-2 3-5,0 0 4,0 0 3,-2 0 0,2 2-5,-2 2 5,-3-2 1,8 2 7,-3 0-8,2 0 1,0 0 15,0 0-7,5-2-2,-3-1-1,-2 4 1,-2-3-7,-4 2 0,-8-1 0,-3 2 10,-5-1 9,-5-1 26,-2 1 11,-2 1 1,0 1-10,0-3-15,-4 1-23,-5 2 26,0 1-35,0 0 0,-2 1 7,2 0-6,-2 2-1,0 2 0,-5-2-1,3 4 0,-3 0 1,-1 2 0,-2 0 14,2 0-3,-1 0 15,-5 12-21,6 0-3,-1 4 20,3 4-14,1 1-7,3 2 11,-1 4-1,10 0-6,2 2-5,0-1 0,0 0 2,10-2-2,7-2-10,-1-2 10,6-4 0,0-4 0,1-2-14,-3-4-24,2-4 26,-2-4-18,3 0-15,-4 0 13,4-2 0,-3-14-15,-3-2-36,10-18-50,-4 4-66,-8 2-384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39:24.41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4C58FB-DD05-4308-A102-DC0130051EB5}" emma:medium="tactile" emma:mode="ink">
          <msink:context xmlns:msink="http://schemas.microsoft.com/ink/2010/main" type="inkDrawing"/>
        </emma:interpretation>
      </emma:emma>
    </inkml:annotationXML>
    <inkml:trace contextRef="#ctx0" brushRef="#br0">0-1 535,'0'0'139,"0"0"-73,0 0 53,0 0 25,0 0-64,0 0-31,0 0 12,0 0-6,0 0 11,0 0-18,0 0-4,0 0 21,0 0-18,0 0-5,0 0 0,0 0-6,0 0 5,0 0-15,0 0-17,0 0 33,0 0-27,0 0-5,0 0 6,0 0 2,0 0 14,3 0-7,-1 0-18,0 4 27,5 2-33,-3 0 8,-2 2-3,5 0 5,0 4 8,0 0-11,-1 0-1,5 2 25,-4 2-24,4 0 10,2 0 3,-1 0-8,-6 0 8,5-2-11,1 0-10,-6-1 28,5-4-21,-9 0-6,8-2 4,-8 0-4,0-3 7,0 0-8,-2-3 0,5-1 3,-5 3-3,0-3-1,0 0 1,0 0 0,0 0 5,2 0-5,-2 0 0,0 0 5,0 0-5,0 0 0,0 0 0,0 0 0,0 0 6,0 0-6,0 0-2,0 0 1,0 0 1,0 0-1,0 0-1,0 0-5,0 0 1,0 0 3,0 0-1,0 0 2,0 0 2,0 0-7,0 0 6,0 0 1,0 0-9,0 0 9,0 0-3,0 0 3,0 0 0,0 0 0,0 0-1,0 0 2,0 0 9,0 0-10,0 0-1,0 0-1,0 0 2,0 0-1,0 0 0,0 0 1,0 0-8,0 0 8,0 0-1,0 0-10,0 0 11,0 0-16,0 0-15,0 0-27,0 0 4,0 0-75,0 0-94,-9 0-131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7:29:54.39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E0810E-8FDA-4AF3-94CC-85E328A0355C}" emma:medium="tactile" emma:mode="ink">
          <msink:context xmlns:msink="http://schemas.microsoft.com/ink/2010/main" type="writingRegion" rotatedBoundingBox="18399,5349 19810,4681 20388,5903 18978,6571"/>
        </emma:interpretation>
      </emma:emma>
    </inkml:annotationXML>
    <inkml:traceGroup>
      <inkml:annotationXML>
        <emma:emma xmlns:emma="http://www.w3.org/2003/04/emma" version="1.0">
          <emma:interpretation id="{06AABBB0-D709-4F02-9E4B-CCC9C619A2FF}" emma:medium="tactile" emma:mode="ink">
            <msink:context xmlns:msink="http://schemas.microsoft.com/ink/2010/main" type="paragraph" rotatedBoundingBox="18399,5349 19810,4681 20388,5903 18978,6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D5D365-AA65-45CF-90C1-ECB8346AC9BC}" emma:medium="tactile" emma:mode="ink">
              <msink:context xmlns:msink="http://schemas.microsoft.com/ink/2010/main" type="line" rotatedBoundingBox="18399,5349 19810,4681 20388,5903 18978,6571"/>
            </emma:interpretation>
          </emma:emma>
        </inkml:annotationXML>
        <inkml:traceGroup>
          <inkml:annotationXML>
            <emma:emma xmlns:emma="http://www.w3.org/2003/04/emma" version="1.0">
              <emma:interpretation id="{6B35C8AF-42FB-40F7-8230-879643D16CF8}" emma:medium="tactile" emma:mode="ink">
                <msink:context xmlns:msink="http://schemas.microsoft.com/ink/2010/main" type="inkWord" rotatedBoundingBox="18399,5349 19810,4681 20388,5903 18978,6571"/>
              </emma:interpretation>
              <emma:one-of disjunction-type="recognition" id="oneOf0">
                <emma:interpretation id="interp0" emma:lang="de-DE" emma:confidence="0">
                  <emma:literal>+z2}</emma:literal>
                </emma:interpretation>
                <emma:interpretation id="interp1" emma:lang="de-DE" emma:confidence="0">
                  <emma:literal>+ZZ}</emma:literal>
                </emma:interpretation>
                <emma:interpretation id="interp2" emma:lang="de-DE" emma:confidence="0">
                  <emma:literal>+Z2}</emma:literal>
                </emma:interpretation>
                <emma:interpretation id="interp3" emma:lang="de-DE" emma:confidence="0">
                  <emma:literal>HZ}</emma:literal>
                </emma:interpretation>
                <emma:interpretation id="interp4" emma:lang="de-DE" emma:confidence="0">
                  <emma:literal>+zz}</emma:literal>
                </emma:interpretation>
              </emma:one-of>
            </emma:emma>
          </inkml:annotationXML>
          <inkml:trace contextRef="#ctx0" brushRef="#br0">0 15 185,'0'0'164,"0"0"-125,0 0 3,0 0-16,0 0-24,0 0 0,0 0 5,13-17 12,-13 17 10,0 0 17,0 0 33,0 0-7,0 0-11,0 0-9,0 0-13,0 0-6,0 0-4,0 0-10,0 0 16,0 0-18,0 0-3,0 0 8,0 0-2,0 0-7,0 0-1,0 0-5,0 0 31,0 8-12,0 3 1,0 1 5,0 0-9,0-2-1,0 0-9,0 1-13,0 0 23,3 1-22,-3 2-1,3 3 12,-3 0-2,0 0 2,0-3-2,0 5 0,3-6 23,-3 1-23,3 1-8,-3 0 9,0 0-5,3-3 1,-3 1-7,7 0 0,-4 1 4,-3-1-4,0-1-1,0-6 1,3 4 0,-3-4 1,0 2-1,0-6 0,0 5 6,0-1-6,0-3-6,0 1 6,0 0 0,0-1 1,0 3-1,0-3 0,0 2 5,0-2-5,0-1-6,0-2 6,0 4-1,0-4-12,0 0-54,0 0-73,0 0-30,0 0-117,0 0-84</inkml:trace>
          <inkml:trace contextRef="#ctx0" brushRef="#br0" timeOffset="803.2256">-102 336 78,'0'0'136,"0"0"-61,0 0 3,0 0-6,0 0-13,0 0-3,0 0-4,0-14-9,0 14-5,0-5 10,0 5-2,0 0-6,0 0-4,0-1-11,0 1 4,0 0-9,3-5 2,7 5 22,-4-1-13,0-2-7,7-1-3,3 2-10,-4-3 12,1 0-22,7 4 0,-4-5 13,-4 2-13,4-1 1,3 1 6,-3-2-8,-7 6 15,4-6-15,6 2 0,-10 4 6,5 0-6,-6 0 0,6 0 0,-8 0 0,7 0 20,-13 0-10,6 0-9,4 0 24,-7 0-12,-3 0 0,6 0-2,-3 0-11,7 0 23,-7 0-23,-3 0 0,3 0 4,0 0-3,-3 0 0,0 0 6,0 0-5,0 0 11,0 0-13,0 0-1,0 0-2,0 0 3,0 0-35,0 0-62,0 0-105,0 0-142</inkml:trace>
          <inkml:trace contextRef="#ctx0" brushRef="#br0" timeOffset="2096.6587">291 23 107,'0'0'211,"0"0"-148,0 0 9,0 0 18,0 0-10,0 0-15,0 0-27,0-2-6,0-2 1,0 2-6,8-1 22,-2 0-27,-1-3-9,9 4 10,-5-1-7,4 0 4,3 3-5,-7-3-7,4 3 18,3 0-20,-10 0 4,3 0 16,1 0-10,-1 0 3,5 0-3,-9 0-15,9 0 24,-11 0-25,3 0 2,4 0 0,-4 0-1,4 0 10,-4 0-11,-6 0 0,3 0 13,-3 3-4,0 0 7,0 2 1,0 1-4,0 0 18,0 2-14,0 4-5,3 0 23,-3-2-21,0 5-4,0-1 6,0 3-3,0 0 3,0 1-3,-3-4-4,0 2 24,-3-1-31,-1-1-1,1 4 14,3-4-9,0 2 5,-7-2-11,4-2 0,3 3 2,-5 2-2,2-3-1,4 1 1,2-5 0,-6 6 6,-2-6-6,5 3 0,0-4 3,0-1-3,3-2-7,0-3 7,0-3-1,0 0 1,0 0-15,0 0 15,0 0-1,0 0 1,0 0-9,0 0 8,0 0-10,0 0 9,0 0-15,6 0 17,8 0-2,-3 0 2,9 0 0,-1 0 3,3 0-3,-3 0 9,0 0-9,-3 0 0,1 0-1,2 0 1,-13 0-1,-1 0 1,6 0 0,-11 0 4,3 0-4,-3 0 0,3 0-1,-3 0 1,3 0-1,-3 0 1,0 0 0,0 0-1,0 0-2,0 0-22,0 0 6,0 0-53,0 0-83,0 0-104,-3 0-116</inkml:trace>
          <inkml:trace contextRef="#ctx0" brushRef="#br0" timeOffset="2733.468">362 100 166,'0'0'258,"0"0"-186,0 0-5,0 0 28,0 0 3,0 0-31,0 0-27,0-8 28,0 8-23,0 0-5,0 0 27,3 0-4,3 0 1,7 0-3,-4 0-25,7 0 22,0 0-27,7 0-2,-4 0 13,0 0-12,3 0-7,-3 0-2,3 0-20,-3 0 33,-2 0-33,-9 0 0,9 0 16,-14 0-5,10 0-2,-10 0 2,0 0-11,0 0 38,-3 0-33,3 0-6,-3 0 6,0 0-5,7 0 1,-7 0-2,0 0-21,0 0 0,0 0-79,0 0-89,0 5-127,0 4-191</inkml:trace>
          <inkml:trace contextRef="#ctx0" brushRef="#br0" timeOffset="7953.9021">670-366 114,'0'0'248,"0"0"-157,0 0 6,0 0 5,0 0-17,0 0-17,0 0-11,0-7-8,0 7-10,0 0-15,0-4 21,0 4-20,0 0-9,0-3 10,3 0-8,3 0-3,7 0-6,-7 0-9,7 1 28,-7-1-28,7 0 0,4 0 9,-8 0-9,4 0 1,-7 3-1,7 0 0,-7 0 3,0 0-3,4 0-6,-7 0 6,6 0 6,1 0-5,-7 3-1,6 3 2,1 0 11,-4 2-13,4 1-13,-7 1 13,-3-3-7,0 6 7,0-3 1,0 1 14,0 5 25,0-1-14,0 4-10,0-6-1,-10 6-5,4-3-10,0-1 1,-7-1-1,4 3 19,-7-2-19,3 1-1,4-2 1,-7-2 1,10 2-1,-7-5 0,10 2 1,0-5 5,0 0-6,3-1-13,0-5 13,0 0-1,0 0-8,0 0-4,0 0-20,0 0 17,0 0-32,0 0 26,6 0 22,-1 0-7,9 0 7,-5 0-1,7 4 1,0-4 9,0 2-9,-7 1-6,7-3 6,-7 0 0,1 3 0,-1-3 0,2 0 0,-6 0 3,1 0-3,5 0-7,-2 0 7,4 0-1,-4 0 1,1 0-13,-4 0-16,7 0 9,-13 0-47,3 0-34,-3 0-55,0 0-85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</inkml:channelProperties>
      </inkml:inkSource>
      <inkml:timestamp xml:id="ts0" timeString="2020-11-30T11:40:00.35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D74E9C-7DE2-4BDD-9ABD-39CF069048D8}" emma:medium="tactile" emma:mode="ink">
          <msink:context xmlns:msink="http://schemas.microsoft.com/ink/2010/main" type="writingRegion" rotatedBoundingBox="12732,10678 18967,9907 19148,11369 12913,12140"/>
        </emma:interpretation>
      </emma:emma>
    </inkml:annotationXML>
    <inkml:traceGroup>
      <inkml:annotationXML>
        <emma:emma xmlns:emma="http://www.w3.org/2003/04/emma" version="1.0">
          <emma:interpretation id="{492CFCEA-9E1B-4461-8BDA-8B234C544003}" emma:medium="tactile" emma:mode="ink">
            <msink:context xmlns:msink="http://schemas.microsoft.com/ink/2010/main" type="paragraph" rotatedBoundingBox="12732,10678 18967,9907 19148,11369 12913,12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2C58A1-29E8-4998-BC25-DAB49EB72C3C}" emma:medium="tactile" emma:mode="ink">
              <msink:context xmlns:msink="http://schemas.microsoft.com/ink/2010/main" type="line" rotatedBoundingBox="12732,10678 18967,9907 19148,11369 12913,12140"/>
            </emma:interpretation>
          </emma:emma>
        </inkml:annotationXML>
        <inkml:traceGroup>
          <inkml:annotationXML>
            <emma:emma xmlns:emma="http://www.w3.org/2003/04/emma" version="1.0">
              <emma:interpretation id="{42C91581-AC65-4B8C-9520-524A8D51DDE0}" emma:medium="tactile" emma:mode="ink">
                <msink:context xmlns:msink="http://schemas.microsoft.com/ink/2010/main" type="inkWord" rotatedBoundingBox="12732,10678 14162,10501 14319,11771 12889,11948"/>
              </emma:interpretation>
              <emma:one-of disjunction-type="recognition" id="oneOf0">
                <emma:interpretation id="interp0" emma:lang="de-DE" emma:confidence="0">
                  <emma:literal>TZ)</emma:literal>
                </emma:interpretation>
                <emma:interpretation id="interp1" emma:lang="de-DE" emma:confidence="0">
                  <emma:literal>ATZ)</emma:literal>
                </emma:interpretation>
                <emma:interpretation id="interp2" emma:lang="de-DE" emma:confidence="0">
                  <emma:literal>ÄTZ)</emma:literal>
                </emma:interpretation>
                <emma:interpretation id="interp3" emma:lang="de-DE" emma:confidence="0">
                  <emma:literal>Tz)</emma:literal>
                </emma:interpretation>
                <emma:interpretation id="interp4" emma:lang="de-DE" emma:confidence="0">
                  <emma:literal>UTZ)</emma:literal>
                </emma:interpretation>
              </emma:one-of>
            </emma:emma>
          </inkml:annotationXML>
          <inkml:trace contextRef="#ctx0" brushRef="#br0">0 0 358,'0'0'113,"0"0"-90,0 0-16,0 0 104,0 0-18,0 0 32,0 0-6,9 36-4,2-16 14,2 4-38,1 0-38,-1 2 19,1 2-28,-1 0-5,-5 2 15,6 2-12,-1 3 0,-1-1 0,1 2-4,1 0 34,-3 2-42,-3-2 1,4 0 12,-1 2-11,-5-2 12,3 0-18,-6 0-1,1-1 44,3-1-41,-7-2 3,2-2-3,-2 0-6,0-2 2,0 0-24,0 0 1,0 0 24,0 2-25,0 0 0,0 1 0,-4-2 6,-8 0 1,3-1-7,3-4 0,-5 2-20,-1-4 15,6-2-15,-3 0-1,5-4-6,-4-2 26,2-2-36,4-2-34,0-4 12,-3 0-50,3-4-33,2-2-33,-2 0-74,2 0-62,0 0-295</inkml:trace>
          <inkml:trace contextRef="#ctx0" brushRef="#br0" timeOffset="-2788">-1206 768 428,'0'0'132,"0"0"-101,0 0-4,0 0 55,0 0-30,0 0 2,0 0-28,-6 6 6,6-6 35,0 2 17,0-2-4,0 2-8,2-2-8,9 0 4,3 2-33,3-2-9,10 0 20,4 0-28,10 0 25,1-8 11,0-4-8,1 4 29,-6 0-30,1 0-28,0 2 24,-4 2-23,-6-1-2,11 4-4,-6-3-12,7 0 32,0 2-32,5-5 0,-1 3 19,3 1-18,7-1 0,-6 0-1,4 0 10,-8 1-1,-3 3-9,-10 0-13,-5 0 13,-10 0 5,-3 0-5,-11 0-1,1 0 1,-3 0 33,0 0-26,0 0-6,0 0-2,0 0-52,0 0-77,0 0-109,0 0-97,-7 0-324</inkml:trace>
          <inkml:trace contextRef="#ctx0" brushRef="#br0" timeOffset="-1755">-896 1183 54,'0'0'292,"0"0"-217,0 0-60,0 0 25,0 0 28,0 0 40,0 0-30,4-12-19,-4 4 2,0 2 21,0 2 7,0 0 2,0 0-26,-2 4 1,-4 0-58,-5 0-1,-3 0 9,1 0-15,-3 0 0,1 0-1,-1 4 0,-4 8 7,2 2-7,3 2 0,-1 2 12,3 2-10,1-2 14,6 2-16,-1-2 6,7 0-3,0-2-3,0 0-1,0-2 0,9-1-17,5-4-3,-1-3 3,1-2-4,1-1 20,1-3-26,1 0 7,6-8 0,-6-11 8,3-1-8,-1-6-24,-4-2-7,-1-4 35,-1-2-16,-7-2-2,6-2 9,-10 0-3,2-3 3,1 4 0,-3 1 22,-2 3 3,0 5 2,0 6-1,0 2 22,0 6-1,0 0 4,0 4-24,0 0 1,0 6 31,0 0-16,0 4 1,0 0-16,0 0 20,0 0-22,0 2 2,0 10-1,0 2 54,0 2-12,0 4 9,2 2-10,2 2-1,3 0-6,-2 2-12,4 1-13,-5 0 36,7 1-31,-6 3-8,-1-1 24,3 0 8,-5-2-4,0-2-21,-2-2-13,2-4 31,-2-6-32,0-2-7,5-6-12,-1-2-39,-2-2-44,8-2-38,7-2-89,-1-10-71,-1-2-357</inkml:trace>
          <inkml:trace contextRef="#ctx0" brushRef="#br0" timeOffset="-1180">-535 994 662,'0'0'71,"0"0"-49,0 0 34,0 0 0,0 0-47,0 0 23,0 0-31,54-16 0,-39 12 33,1 0-5,-1 4-28,-1 0 8,-1 0-8,1 0 19,-3 0-3,-5 0 5,3 6 23,-4 2-19,-3 0 20,-2 5 26,0-2-25,0 1 11,0 2-35,0-1 1,0 1 30,-7-1-29,-4 4-5,0-2 12,2 2-30,-2-1 30,0 2-32,4-4 7,-4 2 2,7-2-9,-3-2-1,5-2 0,2 0 0,0-2-6,0 0-2,0 0-20,0-2 28,0-2-15,2 0-6,5-2 3,-3 0-11,10-2 20,-1 0-51,2 0-12,10 0 24,-3 0 1,3-2-25,2-4-47,-8 2 23,2 0-153,-13 2-80</inkml:trace>
          <inkml:trace contextRef="#ctx0" brushRef="#br0" timeOffset="-726">-454 1185 22,'0'0'866,"0"0"-777,0 0-45,0 0 90,0 0-50,0 0-72,0 0-1,-2-10 38,6 8-17,7 0-11,0-2-1,0 2-20,7-2 0,-2 2-13,1 0-42,3-2-16,7-2-77,-4 0-74,-6 0-96</inkml:trace>
        </inkml:traceGroup>
        <inkml:traceGroup>
          <inkml:annotationXML>
            <emma:emma xmlns:emma="http://www.w3.org/2003/04/emma" version="1.0">
              <emma:interpretation id="{1327AABD-F94E-46B9-AEF5-D3E0C93BB908}" emma:medium="tactile" emma:mode="ink">
                <msink:context xmlns:msink="http://schemas.microsoft.com/ink/2010/main" type="inkWord" rotatedBoundingBox="14529,11119 14808,11084 14834,11293 14555,11328"/>
              </emma:interpretation>
              <emma:one-of disjunction-type="recognition" id="oneOf1">
                <emma:interpretation id="interp5" emma:lang="de-DE" emma:confidence="0">
                  <emma:literal>=</emma:literal>
                </emma:interpretation>
                <emma:interpretation id="interp6" emma:lang="de-DE" emma:confidence="0">
                  <emma:literal>#</emma:literal>
                </emma:interpretation>
                <emma:interpretation id="interp7" emma:lang="de-DE" emma:confidence="0">
                  <emma:literal>&lt;</emma:literal>
                </emma:interpretation>
                <emma:interpretation id="interp8" emma:lang="de-DE" emma:confidence="0">
                  <emma:literal>E</emma:literal>
                </emma:interpretation>
                <emma:interpretation id="interp9" emma:lang="de-DE" emma:confidence="0">
                  <emma:literal>z</emma:literal>
                </emma:interpretation>
              </emma:one-of>
            </emma:emma>
          </inkml:annotationXML>
          <inkml:trace contextRef="#ctx0" brushRef="#br0" timeOffset="788">519 599 104,'0'0'618,"0"0"-508,0 0 4,0 0 51,0 0-44,0 0-63,0 0-32,16 0 45,-3-1-27,3 1-15,1-3 9,8 2-26,-5-2-12,2-1 0,5 2 0,-7 2 0,3-2 0,-8 2-23,1-2 7,-5 0-41,-5 2-12,4-2-34,-6 2-43,3 0-41,-5 0-103,-2 0-329</inkml:trace>
          <inkml:trace contextRef="#ctx0" brushRef="#br0" timeOffset="1268">531 780 678,'0'0'81,"0"0"-23,0 0 44,0 0-6,0 0-50,0 0-4,0 0 3,91 0-32,-65 0-12,1-2 25,-5 2-18,1-2-8,-4 2 7,0 0-7,-9 0-13,0 0 12,1 0-2,-9 0 2,2 0 1,3 0-30,-7-2-28,0-2-127,0 0-122</inkml:trace>
        </inkml:traceGroup>
        <inkml:traceGroup>
          <inkml:annotationXML>
            <emma:emma xmlns:emma="http://www.w3.org/2003/04/emma" version="1.0">
              <emma:interpretation id="{E9B12EE2-AE92-46A4-AE48-8DD6CF064428}" emma:medium="tactile" emma:mode="ink">
                <msink:context xmlns:msink="http://schemas.microsoft.com/ink/2010/main" type="inkWord" rotatedBoundingBox="15259,10454 18978,9994 19148,11369 15429,11829"/>
              </emma:interpretation>
              <emma:one-of disjunction-type="recognition" id="oneOf2">
                <emma:interpretation id="interp10" emma:lang="de-DE" emma:confidence="0">
                  <emma:literal>(2,222)</emma:literal>
                </emma:interpretation>
                <emma:interpretation id="interp11" emma:lang="de-DE" emma:confidence="0">
                  <emma:literal>(2,22)</emma:literal>
                </emma:interpretation>
                <emma:interpretation id="interp12" emma:lang="de-DE" emma:confidence="0">
                  <emma:literal>(2.2.22)</emma:literal>
                </emma:interpretation>
                <emma:interpretation id="interp13" emma:lang="de-DE" emma:confidence="0">
                  <emma:literal>(2.222)</emma:literal>
                </emma:interpretation>
                <emma:interpretation id="interp14" emma:lang="de-DE" emma:confidence="0">
                  <emma:literal>12,222)</emma:literal>
                </emma:interpretation>
              </emma:one-of>
            </emma:emma>
          </inkml:annotationXML>
          <inkml:trace contextRef="#ctx0" brushRef="#br0" timeOffset="6089">2848 70 456,'0'0'336,"0"0"-246,0 0-22,0 0 65,0 0-29,0 0-56,0 0-38,0-24-9,4 18 15,5 0-5,0 0 18,2 0-11,2-2-8,3 4 30,-1 0-28,3 0-3,5 4-9,-6 0-5,6 0 4,-8 0-15,1 6 16,-3 4 1,1 2-1,-10 2 1,5 4 24,-7 0 27,-2 2 21,0 2-34,0 0-17,0 2 20,0 0-16,0 3-4,-9 0-4,1 4-12,-11-2 39,2 2-31,-1 1-12,-9-2 39,2-2-27,4-2-5,-6-6-9,4-2 8,3-6-13,5-4 5,4-4-26,1-2 13,4-2-38,4 0-53,0-2-2,-3-4 7,5-2 0,0 4 30,0-2 37,0 2 9,0-2-42,0 2 24,7 0 25,-3 2-1,5 2 17,-4 0-16,-1 0 16,3 0 0,-3 0 48,5 4-6,-2 4 16,2-2-12,-5 2 19,5-2-27,-5 0-29,6 0 28,-6-2-12,0 0-11,3 2 10,-3-2-24,0 0 19,4-2-19,-2 0-7,3 0 1,3-2 0,1 0-19,0 0-40,3 0-29,-1 0 17,1 0-17,-3 0-85,3 0-45,-3 0 9,-1 0-195</inkml:trace>
          <inkml:trace contextRef="#ctx0" brushRef="#br0" timeOffset="7063">3616 255 639,'0'0'280,"0"0"-245,0 0-22,0 0 88,0 0 77,0 0-88,0 0 7,-20 116 4,7-78-33,-5 0 0,3 0-9,-6 2-32,3-2 36,1-3-36,1-2 6,-4-2-8,4-4-12,3-2-13,4-7-4,-2-4-49,9-6 9,-5-4-70,7-2-46,-2-2-34,0 0-29,0 0-49,-1 0-501</inkml:trace>
          <inkml:trace contextRef="#ctx0" brushRef="#br0" timeOffset="2635">1424-87 477,'0'0'211,"0"0"-139,0 0-53,0 0 63,0 0 9,0 0-32,-7 33-1,-4-13 0,0 4-16,-1 4 30,-1 0-19,5 4 0,-6 0 21,3 0-24,5 0-7,-4 0-1,6 0-20,-3 3 36,5-2-26,2 3-7,0 1 15,0-3 0,0 2 0,0-4-15,2-2-24,5-2 39,-3-2-40,6-4 1,-6 0 11,0-4-5,3-1-6,-3-2-1,0-3 1,2 1 4,-2-5-5,-4-1-11,2 0 1,0-1-13,0-4-18,3-2-31,-3 0-50,-2 0-34,2 0-64,2 0-103,1-4-168</inkml:trace>
          <inkml:trace contextRef="#ctx0" brushRef="#br0" timeOffset="3792">1589 187 52,'0'0'352,"0"0"-264,0 0-40,0 0 22,0 0 4,0 0-26,0 0-8,0-32 5,4 28 4,5 0-4,-4 0 21,6 0-35,-5 0 8,5 2-6,3 0-9,1-2 4,1 2-28,-1 2 1,3 0 7,-5 0-8,1 0-19,-3 0 19,3 6 6,-10 2 10,5 2 10,-3 0 20,2 2 41,-6 1-29,2 0-14,1-1-4,-3 3-13,0-4 0,-2 3-8,0 2-7,0 1 33,0-2-28,0 3 1,0 1 12,-2 1 1,-11 0-3,1 2-20,-1-2-2,-3 2 13,1-2-17,-3 0-2,-3 0 7,4-2-7,1-4 0,1-2-13,1-2-16,-1-2 29,2-2-29,-1-4-16,3-2-5,2 0-36,0 0-11,0-6 6,5-4 0,2 0-9,2 0 1,0 2 52,0 0 6,0 0-19,0 0 28,0 0 10,0 2 18,6 0 4,3 2 0,-7 2 10,0 2 10,6 0-13,-6 0 1,0 0 35,2 4 3,5 4 31,-5 0-14,6 2 5,-4 0-8,3 0-14,0 0-5,-2 0-12,2 2-12,-5-2 18,7-2-18,-4 2-5,4-4-3,2 0-8,-3 0-2,-2-2-1,5 0-29,3 0 1,5-4-78,-4 3-39,10-3-50,-9 0-112,-1 0-280</inkml:trace>
          <inkml:trace contextRef="#ctx0" brushRef="#br0" timeOffset="4315">1983 399 662,'0'0'162,"0"0"-127,0 0 18,0 0 93,0 0-37,0 0-21,0 0-36,49 44-14,-33-32-8,1 2-5,1-2 33,5 2-25,-6 0-6,6 0 12,-5 0-17,1 0-14,2 0 0,-3-2 0,-3 0 1,-2-2-9,1-1 0,-3-1 2,-7-5-2,1 1 0,2 0-1,-7-1-25,2-3 19,-2 0-63,0 0-43,0 0-92,0-4-68,0-5-92</inkml:trace>
          <inkml:trace contextRef="#ctx0" brushRef="#br0" timeOffset="4774">2050 616 438,'0'0'564,"0"0"-521,0 0-17,0 0 88,0 0-60,0 0-44,0 0 3,20-25 39,-5 11-40,8-2 7,-8-4 30,8 2-7,-5-2-13,-3 2-5,-1 4-23,-8 2 12,3 6-13,-7 2-16,-2 2-8,2 2-35,-2 0-22,0 0-22,0 0-67,5 0-98,-5 0-293</inkml:trace>
          <inkml:trace contextRef="#ctx0" brushRef="#br0" timeOffset="5256">2540 603 593,'0'0'325,"0"0"-162,0 0-8,0 0-4,0 0-54,0 0-87,0 0 27,0 18 16,0-4-13,0 4 5,0 5-32,-4-3-13,2 0 20,-4 0-20,2-4-23,2-2-25,2-4-74,0-2-67,0-4-67,-2-4-232</inkml:trace>
          <inkml:trace contextRef="#ctx0" brushRef="#br0" timeOffset="6599">3195 375 383,'0'0'317,"0"0"-214,0 0-68,0 0 79,0 0-9,0 0 5,0 0-14,56 28-24,-41-16 2,-1 0-17,1 0-17,1-2-24,-1 2-14,1-2 20,-1 0-22,1-2-12,-3 0 11,1 0-29,-3-2-26,1-2-31,-1-2-37,-5 0-18,3-2-97,-7 0-81</inkml:trace>
          <inkml:trace contextRef="#ctx0" brushRef="#br0" timeOffset="7533">3777 558 235,'0'0'319,"0"0"-157,0 0-57,0 0 84,0 0-34,0 0-23,0 0-4,0 58-19,0-40-29,0 0-24,0-3-32,0 2 8,0-3-32,-7-2-33,3-2-24,2 0-70,-10 2-34,5-4-105,1-2-239</inkml:trace>
          <inkml:trace contextRef="#ctx0" brushRef="#br0" timeOffset="8694">4078 134 320,'0'0'267,"0"0"-200,0 0-21,0 0-13,0 0 5,0 0-17,0 0-15,8-16 26,-1 14-5,-5 2 22,-2 0 31,0 0-19,0 0 2,0 0 28,0 0 5,0 0-6,0 0-64,0 0-26,0 0 8,0 0-8,0 0 0,0 0 1,0 0 0,0 0 21,0 0-22,0 0 0,0 0 15,0-2-9,0 2 2,0 0-2,0-2 3,0 0 13,0 0 0,0-2-2,0 0 19,0-2-30,0-2-8,0-4-1,0 2 6,0-2 4,0 2-10,0 2 0,0 2 5,0 2 1,0-2-5,2 2-1,3-4 8,2 0-11,-1 0 3,3 0-10,5 0 10,-3 1-10,-3 4-11,4-1 14,-1 2 1,3 2-3,-6 0 5,3 0-9,3 0 13,-1 0 0,3 0 2,-3 0 8,2 4-9,-1 1 18,-1 6-19,1-1 0,-1 4 25,-7 0 1,4 4 7,-4 2 8,1 2-6,-7 2 32,2-2-48,0 2-4,0-2 8,-2 0-9,0 0-3,0 0-10,0-1 0,0 2 29,-4 0-23,-9 3-6,-5-2 25,3 2-17,-10 0-8,5-4-1,-5 0-7,3-4-5,2-4-1,5-4-19,-1-2 5,3-2-9,-3 0-1,1-4-5,1 2 0,1-2 41,1 0-43,8-2 3,-1 0 7,3 0-18,2 0 10,0-6-25,0 0-69,0-2 79,0 2-14,0 0 12,2 0 27,5 2 32,-3 0-1,4 0 0,-4 0 1,5 0 10,-5 0-8,0 2-2,6 2 20,-10 0-13,4 0 12,3 0 39,-5 4-7,0 6 38,2 2-22,6 0 4,-8 2-5,7-2-27,-5 0-3,2 0-33,2-4 9,-2 0-5,3-2-7,0 0-14,-2-4 14,4 2-6,2-4-5,1 0-33,1 0-71,1 0 9,11-18-68,-10 2-90,1 4-462</inkml:trace>
          <inkml:trace contextRef="#ctx0" brushRef="#br0" timeOffset="9370">4568 251 172,'0'0'528,"0"0"-463,0 0-18,0 0 42,0 0-15,0 0-55,0 0-18,19-9 38,-9 9-16,3 0-11,-7 0 27,4 0-35,1 0-4,-7 0-17,7 0 17,-4 4 27,2 5-17,2-1-10,-4 2 34,2 1-33,-5 1 14,0 1 18,-4-1 3,0 0 41,0 1 0,0 2 1,0 1 9,-8 2-40,-8 0 2,-4 0 7,2 2-31,0 0 17,-4-2-21,2 2-14,7-2 32,-3 0-21,5-4-6,2 0-9,4-4 5,1-4-16,4-1 8,0-1-33,0-3 27,0 3-37,0-2-1,0-2 20,4 3-12,8-2 35,1 2-19,3-3-1,1 1 12,6-1-31,-3 0-10,2 3 5,-4-3-3,0 0 3,-5 0-20,-2 1-11,-7-1 20,-1 0-31,-3 0 6,0 0-40,0 0-41,0 0-121</inkml:trace>
          <inkml:trace contextRef="#ctx0" brushRef="#br0" timeOffset="9871">4503 453 354,'0'0'678,"0"0"-602,0 0-51,0 0 60,0 0-34,0 0-50,0 0 12,7 0-13,4 0 34,0 0-33,2 0 8,2 0 14,6 0 3,1 0 8,3 0-12,-1-2-21,-4 2 27,3-2-28,-8 0-29,-1 0-25,-6 0-47,-1 0-47,-7 0-86,0 0-97</inkml:trace>
          <inkml:trace contextRef="#ctx0" brushRef="#br0" timeOffset="10347">4913-84 512,'0'0'333,"0"0"-256,0 0 8,0 0 81,0 0-18,0 0-43,56 116-26,-41-80 22,1 4-15,-3 0-2,3 4 22,-5-2-18,2 1 2,-6-1-13,0 0-26,-3-2 20,-4 0-53,0 2-2,-2 2 10,-14 0-12,-10 1 0,-5-2-14,0 1-18,-8-3 8,6-5-43,-3-2-55,5-6-50,-7-2-77,5-6-75,6-8-284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ED11-EDBF-4B72-99B8-293E87A2B7F4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BBB4-FB80-41EC-A712-80A80F71B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4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01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Intrinsisch: umgebender Raum egal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0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TU Berlin: Institut für Differentialgeometrie und Visualisierung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53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61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Flächen</a:t>
            </a:r>
            <a:r>
              <a:rPr lang="de-DE" baseline="0" dirty="0" smtClean="0"/>
              <a:t> sind zweidimensionale Objekte im dreidimensionalen raum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56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Simplizes: z.B. Dreiecke, Tetraeder,…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BBB4-FB80-41EC-A712-80A80F71B0D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21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8A6575-52CE-4E2E-9C8C-CBC71E6EF2D2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A80B4B-A358-4317-8415-92DF5E0942E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24" Type="http://schemas.openxmlformats.org/officeDocument/2006/relationships/customXml" Target="../ink/ink12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customXml" Target="../ink/ink5.xml"/><Relationship Id="rId19" Type="http://schemas.openxmlformats.org/officeDocument/2006/relationships/image" Target="../media/image23.emf"/><Relationship Id="rId4" Type="http://schemas.openxmlformats.org/officeDocument/2006/relationships/customXml" Target="../ink/ink2.xml"/><Relationship Id="rId9" Type="http://schemas.openxmlformats.org/officeDocument/2006/relationships/image" Target="../media/image18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17.emf"/><Relationship Id="rId7" Type="http://schemas.openxmlformats.org/officeDocument/2006/relationships/image" Target="../media/image11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.xml"/><Relationship Id="rId11" Type="http://schemas.openxmlformats.org/officeDocument/2006/relationships/image" Target="../media/image121.emf"/><Relationship Id="rId5" Type="http://schemas.openxmlformats.org/officeDocument/2006/relationships/image" Target="../media/image118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emf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210.emf"/><Relationship Id="rId4" Type="http://schemas.openxmlformats.org/officeDocument/2006/relationships/image" Target="../media/image180.emf"/><Relationship Id="rId9" Type="http://schemas.openxmlformats.org/officeDocument/2006/relationships/customXml" Target="../ink/ink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Grundideen der Differentialgeometrie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Alissa Grün</a:t>
            </a:r>
          </a:p>
          <a:p>
            <a:r>
              <a:rPr lang="de-DE" dirty="0" smtClean="0"/>
              <a:t>01.12.2020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1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Mannigfaltigkeit - anschaulich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Oberbegriff für Räume (Kurven, Flächen,…), die im Kleinen wie 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de-DE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aussehen</a:t>
                </a:r>
              </a:p>
              <a:p>
                <a:r>
                  <a:rPr lang="de-DE" dirty="0" smtClean="0"/>
                  <a:t>Bsp.: Erdoberfläche – Fläche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 r="-3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34" y="3416540"/>
            <a:ext cx="4163322" cy="33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3" y="3428999"/>
            <a:ext cx="4019649" cy="33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0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Mannigfaltigkeit – Beispiel (I)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Freihand 33"/>
              <p14:cNvContentPartPr/>
              <p14:nvPr/>
            </p14:nvContentPartPr>
            <p14:xfrm>
              <a:off x="1123300" y="1778980"/>
              <a:ext cx="5512320" cy="501120"/>
            </p14:xfrm>
          </p:contentPart>
        </mc:Choice>
        <mc:Fallback xmlns="">
          <p:pic>
            <p:nvPicPr>
              <p:cNvPr id="34" name="Freihand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740" y="1767820"/>
                <a:ext cx="61257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/>
              <p14:cNvContentPartPr/>
              <p14:nvPr/>
            </p14:nvContentPartPr>
            <p14:xfrm>
              <a:off x="7272820" y="2142940"/>
              <a:ext cx="952560" cy="54648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6340" y="2131420"/>
                <a:ext cx="9712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Freihand 23"/>
              <p14:cNvContentPartPr/>
              <p14:nvPr/>
            </p14:nvContentPartPr>
            <p14:xfrm>
              <a:off x="6646420" y="1796260"/>
              <a:ext cx="1189080" cy="38952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9220" y="1787620"/>
                <a:ext cx="12070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Freihand 58"/>
              <p14:cNvContentPartPr/>
              <p14:nvPr/>
            </p14:nvContentPartPr>
            <p14:xfrm>
              <a:off x="8117380" y="2313580"/>
              <a:ext cx="177840" cy="26676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9100" y="2305300"/>
                <a:ext cx="198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8" name="Freihand 117"/>
              <p14:cNvContentPartPr/>
              <p14:nvPr/>
            </p14:nvContentPartPr>
            <p14:xfrm>
              <a:off x="7704460" y="1996780"/>
              <a:ext cx="75600" cy="916200"/>
            </p14:xfrm>
          </p:contentPart>
        </mc:Choice>
        <mc:Fallback xmlns="">
          <p:pic>
            <p:nvPicPr>
              <p:cNvPr id="118" name="Freihand 1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5460" y="1987060"/>
                <a:ext cx="9900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9" name="Freihand 138"/>
              <p14:cNvContentPartPr/>
              <p14:nvPr/>
            </p14:nvContentPartPr>
            <p14:xfrm>
              <a:off x="1011340" y="2319340"/>
              <a:ext cx="6971040" cy="1891800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1980" y="2311420"/>
                <a:ext cx="6993000" cy="19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0" name="Freihand 159"/>
              <p14:cNvContentPartPr/>
              <p14:nvPr/>
            </p14:nvContentPartPr>
            <p14:xfrm>
              <a:off x="3152980" y="3928180"/>
              <a:ext cx="61200" cy="88560"/>
            </p14:xfrm>
          </p:contentPart>
        </mc:Choice>
        <mc:Fallback xmlns="">
          <p:pic>
            <p:nvPicPr>
              <p:cNvPr id="160" name="Freihand 1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1460" y="3916300"/>
                <a:ext cx="860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Freihand 6"/>
              <p14:cNvContentPartPr/>
              <p14:nvPr/>
            </p14:nvContentPartPr>
            <p14:xfrm>
              <a:off x="6692282" y="1800788"/>
              <a:ext cx="389160" cy="3006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4722" y="1693508"/>
                <a:ext cx="5392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Freihand 7"/>
              <p14:cNvContentPartPr/>
              <p14:nvPr/>
            </p14:nvContentPartPr>
            <p14:xfrm>
              <a:off x="4611340" y="3755740"/>
              <a:ext cx="2262240" cy="5302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02700" y="3747100"/>
                <a:ext cx="22845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Freihand 8"/>
              <p14:cNvContentPartPr/>
              <p14:nvPr/>
            </p14:nvContentPartPr>
            <p14:xfrm>
              <a:off x="3157300" y="3747460"/>
              <a:ext cx="1813680" cy="61596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49380" y="3739900"/>
                <a:ext cx="182700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Freihand 9"/>
              <p14:cNvContentPartPr/>
              <p14:nvPr/>
            </p14:nvContentPartPr>
            <p14:xfrm>
              <a:off x="1095220" y="4448380"/>
              <a:ext cx="5174640" cy="126072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4060" y="4439020"/>
                <a:ext cx="519408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Freihand 5"/>
              <p14:cNvContentPartPr/>
              <p14:nvPr/>
            </p14:nvContentPartPr>
            <p14:xfrm>
              <a:off x="7137602" y="1774508"/>
              <a:ext cx="693720" cy="42840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30042" y="1764788"/>
                <a:ext cx="7113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Freihand 4"/>
              <p14:cNvContentPartPr/>
              <p14:nvPr/>
            </p14:nvContentPartPr>
            <p14:xfrm>
              <a:off x="1711540" y="5472640"/>
              <a:ext cx="844920" cy="18360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5780" y="5467240"/>
                <a:ext cx="85824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48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Mannigfaltigkeit – Beispiel (II)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/>
              <p14:cNvContentPartPr/>
              <p14:nvPr/>
            </p14:nvContentPartPr>
            <p14:xfrm>
              <a:off x="791380" y="1714280"/>
              <a:ext cx="7580160" cy="395116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40" y="1705280"/>
                <a:ext cx="7605720" cy="39727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05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817582"/>
            <a:ext cx="7088668" cy="120248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Mannigfaltigkeit – Beispiel (III)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7" name="Freihand 216"/>
              <p14:cNvContentPartPr/>
              <p14:nvPr/>
            </p14:nvContentPartPr>
            <p14:xfrm>
              <a:off x="6383260" y="3559800"/>
              <a:ext cx="73080" cy="0"/>
            </p14:xfrm>
          </p:contentPart>
        </mc:Choice>
        <mc:Fallback xmlns="">
          <p:pic>
            <p:nvPicPr>
              <p:cNvPr id="217" name="Freihand 2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3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0" name="Freihand 269"/>
              <p14:cNvContentPartPr/>
              <p14:nvPr/>
            </p14:nvContentPartPr>
            <p14:xfrm>
              <a:off x="6742540" y="2220600"/>
              <a:ext cx="992520" cy="266760"/>
            </p14:xfrm>
          </p:contentPart>
        </mc:Choice>
        <mc:Fallback xmlns="">
          <p:pic>
            <p:nvPicPr>
              <p:cNvPr id="270" name="Freihand 2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820" y="2204400"/>
                <a:ext cx="1019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2" name="Freihand 271"/>
              <p14:cNvContentPartPr/>
              <p14:nvPr/>
            </p14:nvContentPartPr>
            <p14:xfrm>
              <a:off x="789220" y="1743960"/>
              <a:ext cx="7439040" cy="4520520"/>
            </p14:xfrm>
          </p:contentPart>
        </mc:Choice>
        <mc:Fallback xmlns="">
          <p:pic>
            <p:nvPicPr>
              <p:cNvPr id="272" name="Freihand 2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9860" y="1736040"/>
                <a:ext cx="7452000" cy="45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5" name="Freihand 294"/>
              <p14:cNvContentPartPr/>
              <p14:nvPr/>
            </p14:nvContentPartPr>
            <p14:xfrm>
              <a:off x="6474700" y="2792640"/>
              <a:ext cx="1061280" cy="308160"/>
            </p14:xfrm>
          </p:contentPart>
        </mc:Choice>
        <mc:Fallback xmlns="">
          <p:pic>
            <p:nvPicPr>
              <p:cNvPr id="295" name="Freihand 2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4980" y="2777520"/>
                <a:ext cx="10864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5" name="Freihand 304"/>
              <p14:cNvContentPartPr/>
              <p14:nvPr/>
            </p14:nvContentPartPr>
            <p14:xfrm>
              <a:off x="6561460" y="3408240"/>
              <a:ext cx="785880" cy="268920"/>
            </p14:xfrm>
          </p:contentPart>
        </mc:Choice>
        <mc:Fallback xmlns="">
          <p:pic>
            <p:nvPicPr>
              <p:cNvPr id="305" name="Freihand 3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0660" y="3393480"/>
                <a:ext cx="81144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8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Erste Fundamentalform</a:t>
            </a:r>
            <a:br>
              <a:rPr lang="de-DE" dirty="0" smtClean="0"/>
            </a:br>
            <a:r>
              <a:rPr lang="de-DE" dirty="0" smtClean="0"/>
              <a:t>Definition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Seien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 smtClean="0"/>
                  <a:t> eine n-dimensionale UM,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dirty="0" smtClean="0"/>
                  <a:t>Dann heißt: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dirty="0" smtClean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⟨"/>
                        <m:endChr m:val="⟩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b="1" dirty="0" smtClean="0"/>
                  <a:t>Erste Fundamentalform </a:t>
                </a:r>
                <a:r>
                  <a:rPr lang="de-DE" dirty="0" smtClean="0"/>
                  <a:t>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de-DE" dirty="0" smtClean="0"/>
                  <a:t> bei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de-DE" dirty="0" smtClean="0"/>
                  <a:t> auf dem Vektorraum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 marL="0" indent="0">
                  <a:buNone/>
                </a:pPr>
                <a:endParaRPr lang="de-DE" sz="12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81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Erste Fundamentalform Nutzen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Wiederholung Skalarprodukt: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de-DE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∣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∣∙∣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∣∙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Berechnungen mit Hilfe der ersten Fundamentalform:</a:t>
                </a:r>
              </a:p>
              <a:p>
                <a:pPr lvl="1"/>
                <a:r>
                  <a:rPr lang="de-DE" dirty="0" smtClean="0"/>
                  <a:t>Schnittwinkel zwischen 2 Kurven</a:t>
                </a:r>
              </a:p>
              <a:p>
                <a:pPr lvl="1"/>
                <a:r>
                  <a:rPr lang="de-DE" dirty="0" smtClean="0"/>
                  <a:t>Länge einer Kurve auf einer gegebenen Fläche</a:t>
                </a:r>
              </a:p>
              <a:p>
                <a:pPr lvl="1"/>
                <a:r>
                  <a:rPr lang="de-DE" dirty="0" smtClean="0"/>
                  <a:t>Flächeninhalt eines Flächenstücks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2200" b="-32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/>
              <p14:cNvContentPartPr/>
              <p14:nvPr/>
            </p14:nvContentPartPr>
            <p14:xfrm>
              <a:off x="6765189" y="1762782"/>
              <a:ext cx="873000" cy="98352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4749" y="1745502"/>
                <a:ext cx="90072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/>
              <p14:cNvContentPartPr/>
              <p14:nvPr/>
            </p14:nvContentPartPr>
            <p14:xfrm>
              <a:off x="6788589" y="2461542"/>
              <a:ext cx="1402560" cy="3088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1669" y="2441382"/>
                <a:ext cx="14396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/>
              <p14:cNvContentPartPr/>
              <p14:nvPr/>
            </p14:nvContentPartPr>
            <p14:xfrm>
              <a:off x="8048229" y="2353542"/>
              <a:ext cx="213120" cy="31068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2029" y="2336622"/>
                <a:ext cx="2473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/>
              <p14:cNvContentPartPr/>
              <p14:nvPr/>
            </p14:nvContentPartPr>
            <p14:xfrm>
              <a:off x="6858789" y="1842342"/>
              <a:ext cx="947880" cy="1162800"/>
            </p14:xfrm>
          </p:contentPart>
        </mc:Choice>
        <mc:Fallback xmlns="">
          <p:pic>
            <p:nvPicPr>
              <p:cNvPr id="14" name="Freihand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43309" y="1823622"/>
                <a:ext cx="98064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Freihand 18"/>
              <p14:cNvContentPartPr/>
              <p14:nvPr/>
            </p14:nvContentPartPr>
            <p14:xfrm>
              <a:off x="7422909" y="1784742"/>
              <a:ext cx="250200" cy="20232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7789" y="1767102"/>
                <a:ext cx="28332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25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Riemannsche Geometrie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ym typeface="Wingdings" pitchFamily="2" charset="2"/>
              </a:rPr>
              <a:t>Idee von Riemann: Man kann alle geometrischen Objekte (Längen, Flächen, Volumen, Winkel, Krümmungen,…) durch ein einziges algebraisches Objekt ausdrücken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Riemannsche Metrik</a:t>
            </a:r>
          </a:p>
          <a:p>
            <a:pPr lvl="1">
              <a:buFont typeface="Wingdings"/>
              <a:buChar char="à"/>
            </a:pPr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Geometrische Untersuchung riemannscher Mannigfaltigkeiten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zusätzlich: Längenmessung</a:t>
            </a:r>
          </a:p>
        </p:txBody>
      </p:sp>
    </p:spTree>
    <p:extLst>
      <p:ext uri="{BB962C8B-B14F-4D97-AF65-F5344CB8AC3E}">
        <p14:creationId xmlns:p14="http://schemas.microsoft.com/office/powerpoint/2010/main" val="2200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Kurven im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Stetige Abbildung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:</m:t>
                    </m:r>
                    <m:r>
                      <a:rPr lang="de-DE" b="0" i="1" smtClean="0">
                        <a:latin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dirty="0" smtClean="0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dirty="0" smtClean="0"/>
                  <a:t> beliebig</a:t>
                </a:r>
              </a:p>
              <a:p>
                <a:r>
                  <a:rPr lang="de-DE" dirty="0" smtClean="0"/>
                  <a:t>Bsp. Schraubenlinie: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</a:rPr>
                        <m:t>: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19086"/>
            <a:ext cx="2264057" cy="22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4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Reguläre Fläche</a:t>
            </a:r>
            <a:br>
              <a:rPr lang="de-DE" dirty="0" smtClean="0"/>
            </a:br>
            <a:r>
              <a:rPr lang="de-DE" dirty="0" smtClean="0"/>
              <a:t>Definition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 smtClean="0"/>
                  <a:t>Sei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3 </m:t>
                        </m:r>
                      </m:sup>
                    </m:sSup>
                  </m:oMath>
                </a14:m>
                <a:r>
                  <a:rPr lang="de-DE" dirty="0" smtClean="0"/>
                  <a:t>offen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:</m:t>
                    </m:r>
                    <m:r>
                      <a:rPr lang="de-DE" b="0" i="1" smtClean="0">
                        <a:latin typeface="Cambria Math"/>
                      </a:rPr>
                      <m:t>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dirty="0" smtClean="0"/>
                  <a:t> glatt.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Dann heißt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(0)=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)=0</m:t>
                        </m:r>
                      </m:e>
                    </m:d>
                  </m:oMath>
                </a14:m>
                <a:r>
                  <a:rPr lang="de-DE" dirty="0" smtClean="0"/>
                  <a:t>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dirty="0" smtClean="0"/>
                  <a:t>   eine </a:t>
                </a:r>
                <a:r>
                  <a:rPr lang="de-DE" b="1" dirty="0" smtClean="0"/>
                  <a:t>(reguläre) Fläche, </a:t>
                </a:r>
                <a:r>
                  <a:rPr lang="de-DE" dirty="0" smtClean="0"/>
                  <a:t>wenn gilt: </a:t>
                </a:r>
                <a:endParaRPr lang="de-DE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𝑔𝑟𝑎𝑑𝑓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 ≠0 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de-DE" b="1" dirty="0" smtClean="0"/>
              </a:p>
              <a:p>
                <a:pPr>
                  <a:lnSpc>
                    <a:spcPct val="150000"/>
                  </a:lnSpc>
                </a:pPr>
                <a:r>
                  <a:rPr lang="de-DE" dirty="0" smtClean="0"/>
                  <a:t>Glatt: unendlich oft </a:t>
                </a:r>
                <a:r>
                  <a:rPr lang="de-DE" smtClean="0"/>
                  <a:t>stetig differenzierbar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97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 - anschaulich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2636912"/>
            <a:ext cx="6196405" cy="3603812"/>
          </a:xfrm>
        </p:spPr>
        <p:txBody>
          <a:bodyPr/>
          <a:lstStyle/>
          <a:p>
            <a:r>
              <a:rPr lang="de-DE" dirty="0" smtClean="0"/>
              <a:t>Flächen sind zweidimensionale Objekte im dreidimensionalen 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97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Historischer Ursprung</a:t>
            </a:r>
          </a:p>
          <a:p>
            <a:r>
              <a:rPr lang="de-DE" dirty="0" smtClean="0"/>
              <a:t>Arten der Differentialgeometrie</a:t>
            </a:r>
          </a:p>
          <a:p>
            <a:r>
              <a:rPr lang="de-DE" dirty="0" smtClean="0"/>
              <a:t>Mannigfaltigkeiten</a:t>
            </a:r>
          </a:p>
          <a:p>
            <a:r>
              <a:rPr lang="de-DE" dirty="0" smtClean="0"/>
              <a:t>Kurven und Flächen</a:t>
            </a:r>
          </a:p>
          <a:p>
            <a:r>
              <a:rPr lang="de-DE" dirty="0" smtClean="0"/>
              <a:t>Krümmung</a:t>
            </a:r>
          </a:p>
          <a:p>
            <a:r>
              <a:rPr lang="de-DE" dirty="0" smtClean="0"/>
              <a:t>Triangulierung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Reguläre Fläche</a:t>
            </a:r>
            <a:br>
              <a:rPr lang="de-DE" dirty="0" smtClean="0"/>
            </a:br>
            <a:r>
              <a:rPr lang="de-DE" dirty="0" smtClean="0"/>
              <a:t>Beispiele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2-Sphäre: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e>
                    </m:d>
                  </m:oMath>
                </a14:m>
                <a:endParaRPr lang="de-DE" dirty="0" smtClean="0"/>
              </a:p>
              <a:p>
                <a:r>
                  <a:rPr lang="de-DE" dirty="0" smtClean="0"/>
                  <a:t>Hyperboloid: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e>
                    </m:d>
                  </m:oMath>
                </a14:m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9779"/>
            <a:ext cx="2520280" cy="300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61" y="3749779"/>
            <a:ext cx="2187774" cy="300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Hauptkrümmung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Fläche schneiden mit Ebene, die durch Normalenvektor und einem Tangentialvektor aufgespannt ist</a:t>
                </a:r>
                <a:r>
                  <a:rPr lang="de-DE" dirty="0" smtClean="0">
                    <a:sym typeface="Wingdings" pitchFamily="2" charset="2"/>
                  </a:rPr>
                  <a:t>  Raumkurve</a:t>
                </a:r>
              </a:p>
              <a:p>
                <a:r>
                  <a:rPr lang="de-DE" dirty="0" smtClean="0">
                    <a:sym typeface="Wingdings" pitchFamily="2" charset="2"/>
                  </a:rPr>
                  <a:t>Deren Krümmung  Hauptkrümmung</a:t>
                </a:r>
                <a:endParaRPr lang="de-DE" dirty="0">
                  <a:sym typeface="Wingdings" pitchFamily="2" charset="2"/>
                </a:endParaRPr>
              </a:p>
              <a:p>
                <a:r>
                  <a:rPr lang="de-DE" dirty="0" smtClean="0">
                    <a:sym typeface="Wingdings" pitchFamily="2" charset="2"/>
                  </a:rPr>
                  <a:t>Immer 2 Tangentialvektoren in einem Punkt  2 Hauptkrümmungen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sym typeface="Wingdings" pitchFamily="2" charset="2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sym typeface="Wingdings" pitchFamily="2" charset="2"/>
                  </a:rPr>
                  <a:t> (minimal und maximal)</a:t>
                </a:r>
              </a:p>
              <a:p>
                <a:r>
                  <a:rPr lang="de-DE" dirty="0" smtClean="0">
                    <a:sym typeface="Wingdings" pitchFamily="2" charset="2"/>
                  </a:rPr>
                  <a:t>Hauptkrümmungsradius:</a:t>
                </a:r>
              </a:p>
              <a:p>
                <a:pPr marL="0" indent="0">
                  <a:buNone/>
                </a:pPr>
                <a:r>
                  <a:rPr lang="de-DE" dirty="0">
                    <a:sym typeface="Wingdings" pitchFamily="2" charset="2"/>
                  </a:rPr>
                  <a:t>	</a:t>
                </a:r>
                <a:r>
                  <a:rPr lang="de-DE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sym typeface="Wingdings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2200" r="-1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952329" cy="24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908050"/>
            <a:ext cx="55562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Gaußscher Krümmungsbegriff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Wichtigster Krümmungsbegriff in der Differentialgeometrie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Gauß-Krümmung einer regulären Fläche in einem Punkt: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𝐾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6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Krümmung von Flächen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7065"/>
            <a:ext cx="2740451" cy="292209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30063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50118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Einfach gekrümmt</a:t>
            </a:r>
          </a:p>
          <a:p>
            <a:pPr algn="ctr"/>
            <a:r>
              <a:rPr lang="de-DE" sz="2400" dirty="0" smtClean="0"/>
              <a:t>K=0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626285" y="503024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Zweifach gekrümmt</a:t>
            </a:r>
          </a:p>
          <a:p>
            <a:pPr algn="ctr"/>
            <a:r>
              <a:rPr lang="de-DE" sz="2400" dirty="0" smtClean="0"/>
              <a:t>K&gt;0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6777242" y="50131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Zweifach gekrümmt</a:t>
            </a:r>
          </a:p>
          <a:p>
            <a:pPr algn="ctr"/>
            <a:r>
              <a:rPr lang="de-DE" sz="2400" dirty="0" smtClean="0"/>
              <a:t>K&lt;0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8840"/>
            <a:ext cx="257615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Triangulierung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Zerlegung eines n-</a:t>
            </a:r>
            <a:r>
              <a:rPr lang="de-DE" dirty="0" err="1" smtClean="0"/>
              <a:t>dim</a:t>
            </a:r>
            <a:r>
              <a:rPr lang="de-DE" dirty="0" smtClean="0"/>
              <a:t> Raumes in Simplizes</a:t>
            </a:r>
          </a:p>
          <a:p>
            <a:endParaRPr lang="de-DE" dirty="0"/>
          </a:p>
          <a:p>
            <a:r>
              <a:rPr lang="de-DE" dirty="0" smtClean="0"/>
              <a:t>Bestimmung des Flächeninhalts gebogener Fläche</a:t>
            </a:r>
          </a:p>
          <a:p>
            <a:r>
              <a:rPr lang="de-DE" dirty="0" smtClean="0"/>
              <a:t>Annäherung durch kleine (ebene) Flächen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Dreiecke </a:t>
            </a:r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Übergang: infinitesimal kleine Flächen</a:t>
            </a: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42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084" y="534519"/>
            <a:ext cx="6965245" cy="1202485"/>
          </a:xfrm>
        </p:spPr>
        <p:txBody>
          <a:bodyPr/>
          <a:lstStyle/>
          <a:p>
            <a:r>
              <a:rPr lang="de-DE" dirty="0" smtClean="0"/>
              <a:t>Triangulierung Beispiele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476425" cy="23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64" y="1484783"/>
            <a:ext cx="3655201" cy="23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47" y="4005064"/>
            <a:ext cx="28289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01" y="4008612"/>
            <a:ext cx="27527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8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sz="4500" dirty="0" smtClean="0"/>
              <a:t>Elementare Differentialgeometrie (nicht nur) für Informatiker (Edmund Weitz)</a:t>
            </a:r>
          </a:p>
          <a:p>
            <a:r>
              <a:rPr lang="de-DE" sz="4500" dirty="0" smtClean="0"/>
              <a:t>Mathe für </a:t>
            </a:r>
            <a:r>
              <a:rPr lang="de-DE" sz="4500" dirty="0"/>
              <a:t>Physiker – Band 3 </a:t>
            </a:r>
            <a:r>
              <a:rPr lang="de-DE" sz="4500" dirty="0" smtClean="0"/>
              <a:t>(Helmut </a:t>
            </a:r>
            <a:r>
              <a:rPr lang="de-DE" sz="4500" dirty="0"/>
              <a:t>Fischer Helmut </a:t>
            </a:r>
            <a:r>
              <a:rPr lang="de-DE" sz="4500" dirty="0" smtClean="0"/>
              <a:t>Kaul)</a:t>
            </a:r>
          </a:p>
          <a:p>
            <a:r>
              <a:rPr lang="de-DE" sz="4500" dirty="0" smtClean="0"/>
              <a:t>Differentialgeometrie (Wolfgang Kühnel)</a:t>
            </a:r>
          </a:p>
          <a:p>
            <a:r>
              <a:rPr lang="de-DE" sz="4500" dirty="0" smtClean="0"/>
              <a:t>Elementare Differentialgeometrie (Christian Bär)</a:t>
            </a:r>
            <a:endParaRPr lang="de-DE" sz="4500" dirty="0"/>
          </a:p>
          <a:p>
            <a:r>
              <a:rPr lang="de-DE" sz="4500" dirty="0" smtClean="0"/>
              <a:t>https</a:t>
            </a:r>
            <a:r>
              <a:rPr lang="de-DE" sz="4500" dirty="0"/>
              <a:t>://</a:t>
            </a:r>
            <a:r>
              <a:rPr lang="de-DE" sz="4500" dirty="0" smtClean="0"/>
              <a:t>www.duden.de/rechtschreibung/Differenzialgeometrie</a:t>
            </a:r>
          </a:p>
          <a:p>
            <a:r>
              <a:rPr lang="de-DE" sz="4500" dirty="0"/>
              <a:t>https://www.staff.hs-mittweida.de/~</a:t>
            </a:r>
            <a:r>
              <a:rPr lang="de-DE" sz="4500" dirty="0" smtClean="0"/>
              <a:t>hgruende/Files/diffgeo.pdf</a:t>
            </a:r>
          </a:p>
          <a:p>
            <a:r>
              <a:rPr lang="de-DE" sz="4500" dirty="0"/>
              <a:t>http://www.staff.uni-oldenburg.de/daniel.grieser/wwwlehre/Eigene_Skripten/grieser-skript-differentialgeometrie2010-09-13.pdf#page19</a:t>
            </a:r>
            <a:endParaRPr lang="de-DE" sz="45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2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3603812"/>
          </a:xfrm>
        </p:spPr>
        <p:txBody>
          <a:bodyPr>
            <a:noAutofit/>
          </a:bodyPr>
          <a:lstStyle/>
          <a:p>
            <a:r>
              <a:rPr lang="de-DE" sz="900" dirty="0"/>
              <a:t>https://th.bing.com/th/id/OIP.tSBwjgkue4kpAS5olSuCwwHaJv?w=159&amp;h=210&amp;c=7&amp;o=5&amp;dpr=1.5&amp;pid=1.7</a:t>
            </a:r>
          </a:p>
          <a:p>
            <a:r>
              <a:rPr lang="de-DE" sz="900" dirty="0" smtClean="0"/>
              <a:t>https</a:t>
            </a:r>
            <a:r>
              <a:rPr lang="de-DE" sz="900" dirty="0"/>
              <a:t>://experimentis-shop.de/media/image/0f/8c/71/2019_11_18_SoapExp_Foto_artefont_J_Otte-16-_</a:t>
            </a:r>
            <a:r>
              <a:rPr lang="de-DE" sz="900" dirty="0" smtClean="0"/>
              <a:t>1280_kl_600x600.jpg</a:t>
            </a:r>
          </a:p>
          <a:p>
            <a:r>
              <a:rPr lang="de-DE" sz="900" dirty="0"/>
              <a:t>https://</a:t>
            </a:r>
            <a:r>
              <a:rPr lang="de-DE" sz="900" dirty="0" smtClean="0"/>
              <a:t>experimentis-shop.de/media/image/33/e2/8d/2019_11_18_SoapExp_Foto_artefont_J_Otte-1280_600x600.jpg</a:t>
            </a:r>
          </a:p>
          <a:p>
            <a:r>
              <a:rPr lang="de-DE" sz="900" dirty="0"/>
              <a:t>https://experimentis-shop.de/media/image/00/d7/3e/2019_11_18_SoapExp_Foto_artefont_J_Otte-3-_</a:t>
            </a:r>
            <a:r>
              <a:rPr lang="de-DE" sz="900" dirty="0" smtClean="0"/>
              <a:t>1280_kl_600x600.jpg</a:t>
            </a:r>
          </a:p>
          <a:p>
            <a:r>
              <a:rPr lang="de-DE" sz="900" dirty="0"/>
              <a:t>https://upload.wikimedia.org/wikipedia/commons/thumb/9/97/Triangles_%28spherical_geometry%29.jpg/600px-Triangles_%28spherical_geometry%29.jpg</a:t>
            </a:r>
            <a:endParaRPr lang="de-DE" sz="900" dirty="0" smtClean="0"/>
          </a:p>
          <a:p>
            <a:r>
              <a:rPr lang="de-DE" sz="900" dirty="0"/>
              <a:t>http://</a:t>
            </a:r>
            <a:r>
              <a:rPr lang="de-DE" sz="900" dirty="0" smtClean="0"/>
              <a:t>fluentric.com/html/inhalt/Gekruemmte_Geometrie/5_Mannigfaltigkeiten.html</a:t>
            </a:r>
          </a:p>
          <a:p>
            <a:r>
              <a:rPr lang="de-DE" sz="900" dirty="0"/>
              <a:t>https://www.einstein-online.info/wp-content/uploads/ART_Lichtablenkung_Gravitation_Sonne_%C2%A9_Daniela_Leitner_Markus_Poessel_Einstein-Online-768x285.jpg</a:t>
            </a:r>
            <a:endParaRPr lang="de-DE" sz="900" dirty="0" smtClean="0"/>
          </a:p>
          <a:p>
            <a:r>
              <a:rPr lang="de-DE" sz="900" dirty="0"/>
              <a:t>http://</a:t>
            </a:r>
            <a:r>
              <a:rPr lang="de-DE" sz="900" dirty="0" smtClean="0"/>
              <a:t>www.blaesius-anne.de/images/archimedes/Kr%fcmmung%20Kugel.png</a:t>
            </a:r>
          </a:p>
          <a:p>
            <a:r>
              <a:rPr lang="de-DE" sz="900" dirty="0"/>
              <a:t>https://</a:t>
            </a:r>
            <a:r>
              <a:rPr lang="de-DE" sz="900" dirty="0" smtClean="0"/>
              <a:t>i.stack.imgur.com/rhhiX.png</a:t>
            </a:r>
          </a:p>
          <a:p>
            <a:r>
              <a:rPr lang="de-DE" sz="900" dirty="0"/>
              <a:t>https://</a:t>
            </a:r>
            <a:r>
              <a:rPr lang="de-DE" sz="900" dirty="0" smtClean="0"/>
              <a:t>www.bau.uni-siegen.de/subdomains/baustatik/lehre/master/flt/arbeitsblaetter/schalen_einfuehrungws1920.pdf</a:t>
            </a:r>
          </a:p>
          <a:p>
            <a:r>
              <a:rPr lang="de-DE" sz="900" dirty="0"/>
              <a:t>https://</a:t>
            </a:r>
            <a:r>
              <a:rPr lang="de-DE" sz="900" dirty="0" smtClean="0"/>
              <a:t>th.bing.com/th/id/OIP.2p6CojBX8-F0I5UJjaR4ygAAAA?w=261&amp;h=180&amp;c=7&amp;o=5&amp;dpr=1.5&amp;pid=1.7</a:t>
            </a:r>
          </a:p>
          <a:p>
            <a:r>
              <a:rPr lang="de-DE" sz="900" dirty="0"/>
              <a:t>https://</a:t>
            </a:r>
            <a:r>
              <a:rPr lang="de-DE" sz="900" dirty="0" smtClean="0"/>
              <a:t>th.bing.com/th/id/OIP.JO0hwEYeGr7I61JQrLrFugHaE3?w=281&amp;h=184&amp;c=7&amp;o=5&amp;dpr=1.5&amp;pid=1.7</a:t>
            </a:r>
          </a:p>
          <a:p>
            <a:r>
              <a:rPr lang="de-DE" sz="900" dirty="0" smtClean="0"/>
              <a:t>https://th.bing.com/th/id/OIP.8dGKKI3IHtLdHvMxt05X3gHaGL?w=198&amp;h=180&amp;c=7&amp;o=5&amp;dpr=1.5&amp;pid=1.7</a:t>
            </a:r>
          </a:p>
          <a:p>
            <a:r>
              <a:rPr lang="de-DE" sz="900" dirty="0" smtClean="0"/>
              <a:t>https://upload.wikimedia.org/wikipedia/commons/thumb/8/89/Tri-brezel.svg/450px-Tri-brezel.svg.png</a:t>
            </a:r>
          </a:p>
          <a:p>
            <a:r>
              <a:rPr lang="de-DE" sz="900" dirty="0" smtClean="0"/>
              <a:t>http</a:t>
            </a:r>
            <a:r>
              <a:rPr lang="de-DE" sz="900" dirty="0"/>
              <a:t>://</a:t>
            </a:r>
            <a:r>
              <a:rPr lang="de-DE" sz="900" dirty="0" smtClean="0"/>
              <a:t>www.imaginary-exhibition.com/images/side_pics/barth.jpg</a:t>
            </a:r>
          </a:p>
          <a:p>
            <a:r>
              <a:rPr lang="de-DE" sz="900" dirty="0"/>
              <a:t>http://</a:t>
            </a:r>
            <a:r>
              <a:rPr lang="de-DE" sz="900" dirty="0" smtClean="0"/>
              <a:t>www.imaginary-exhibition.com/images/side_pics/EnzensbergerStern.jpg</a:t>
            </a:r>
          </a:p>
          <a:p>
            <a:r>
              <a:rPr lang="de-DE" sz="900" dirty="0"/>
              <a:t>http://www.imaginary-exhibition.com/images/side_pics/side_pics19.jpg</a:t>
            </a:r>
          </a:p>
        </p:txBody>
      </p:sp>
    </p:spTree>
    <p:extLst>
      <p:ext uri="{BB962C8B-B14F-4D97-AF65-F5344CB8AC3E}">
        <p14:creationId xmlns:p14="http://schemas.microsoft.com/office/powerpoint/2010/main" val="11050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Differentialgeometrie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Schnittstelle zwischen Analysis und Geometrie</a:t>
            </a:r>
          </a:p>
          <a:p>
            <a:endParaRPr lang="de-DE" dirty="0" smtClean="0"/>
          </a:p>
          <a:p>
            <a:r>
              <a:rPr lang="de-DE" dirty="0"/>
              <a:t>Gebiet der Mathematik, in dem die </a:t>
            </a:r>
            <a:r>
              <a:rPr lang="de-DE" dirty="0" smtClean="0"/>
              <a:t>Differentialrechnung </a:t>
            </a:r>
            <a:r>
              <a:rPr lang="de-DE" dirty="0"/>
              <a:t>auf Flächen und Kurven angewandt wird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Historischer Ursprung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Carl Friedrich Gauß (1777-1855)</a:t>
            </a:r>
          </a:p>
          <a:p>
            <a:r>
              <a:rPr lang="de-DE" dirty="0" smtClean="0"/>
              <a:t>Vermessen von Land 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Gebogene Flächen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Effektives Verfahren</a:t>
            </a:r>
          </a:p>
          <a:p>
            <a:pPr lvl="1">
              <a:buFont typeface="Wingdings"/>
              <a:buChar char="à"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Begründer der modernen Differentialgeometrie</a:t>
            </a:r>
            <a:endParaRPr lang="de-DE" dirty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2669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0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Klassische / Elementare Differentialgeometrie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Untersuchung lokaler Eigenschaften von Kurven </a:t>
                </a:r>
                <a:r>
                  <a:rPr lang="de-DE" dirty="0"/>
                  <a:t>und Flächen </a:t>
                </a:r>
                <a:r>
                  <a:rPr lang="de-DE" dirty="0" smtClean="0"/>
                  <a:t>im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de-DE" b="0" dirty="0" smtClean="0"/>
              </a:p>
              <a:p>
                <a:r>
                  <a:rPr lang="de-DE" dirty="0" smtClean="0"/>
                  <a:t>Ziel: Berechnung der Krümmung</a:t>
                </a:r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6953"/>
            <a:ext cx="2929508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ininamlflächen an einer Spirale mit Seifenblas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48" y="3566470"/>
            <a:ext cx="2929508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81" y="3566953"/>
            <a:ext cx="2929508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Anwendung: klassische Differentialgeometrie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Allgemeine Relativitätstheorie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z.B. Vorhersage der Lichtablenkung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598027" cy="207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9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Differentialtopologie = </a:t>
            </a:r>
            <a:br>
              <a:rPr lang="de-DE" sz="3600" dirty="0" smtClean="0"/>
            </a:br>
            <a:r>
              <a:rPr lang="de-DE" sz="3600" dirty="0" smtClean="0"/>
              <a:t>moderne Differentialgeometrie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Differentialtopologie Grundlage moderner Differentialgeometrie</a:t>
            </a:r>
          </a:p>
          <a:p>
            <a:r>
              <a:rPr lang="de-DE" dirty="0" smtClean="0"/>
              <a:t>Intrinsische Beschreibung geometrischer Objekte</a:t>
            </a:r>
          </a:p>
          <a:p>
            <a:r>
              <a:rPr lang="de-DE" dirty="0" smtClean="0"/>
              <a:t>Verbindungen zw. lokalen analytischen und globalen </a:t>
            </a:r>
            <a:r>
              <a:rPr lang="de-DE" dirty="0"/>
              <a:t>topologischen </a:t>
            </a:r>
            <a:r>
              <a:rPr lang="de-DE" dirty="0" smtClean="0"/>
              <a:t>Eigenschaften</a:t>
            </a:r>
          </a:p>
          <a:p>
            <a:r>
              <a:rPr lang="de-DE" dirty="0" smtClean="0"/>
              <a:t>Zentraler </a:t>
            </a:r>
            <a:r>
              <a:rPr lang="de-DE" dirty="0"/>
              <a:t>Begriff: differenzierbare Mannigfaltigkeit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4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Anwendung moderne Differentialgeometrie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(Satteliten-)Navigation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Pyramide zwischen Satteliten und Person an deren Spitze </a:t>
            </a:r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Robotik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Bewegungsabläufe</a:t>
            </a:r>
          </a:p>
          <a:p>
            <a:r>
              <a:rPr lang="de-DE" dirty="0" smtClean="0">
                <a:sym typeface="Wingdings" pitchFamily="2" charset="2"/>
              </a:rPr>
              <a:t>Interaktive Visualisierung</a:t>
            </a:r>
          </a:p>
          <a:p>
            <a:endParaRPr lang="de-DE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19202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Mannigfaltigkeit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Eine </a:t>
                </a:r>
                <a:r>
                  <a:rPr lang="de-DE" b="1" dirty="0" smtClean="0"/>
                  <a:t>k-dimensionale differenzierbare Mannigfaltigkeit </a:t>
                </a:r>
                <a:r>
                  <a:rPr lang="de-DE" dirty="0" smtClean="0"/>
                  <a:t>ist eine Menge M mit einer Familie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de-DE" dirty="0" smtClean="0"/>
                  <a:t> von Teilmengen, für die gilt:</a:t>
                </a:r>
              </a:p>
              <a:p>
                <a:endParaRPr lang="de-DE" dirty="0" smtClean="0"/>
              </a:p>
              <a:p>
                <a:pPr marL="514350" indent="-514350">
                  <a:buAutoNum type="romanLcParenBoth"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𝑀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sz="20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000" dirty="0" smtClean="0"/>
              </a:p>
              <a:p>
                <a:pPr marL="514350" indent="-514350">
                  <a:buAutoNum type="romanLcParenBoth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 ∃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000" b="0" dirty="0" smtClean="0">
                    <a:ea typeface="Cambria Math"/>
                  </a:rPr>
                  <a:t> injektiv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2000" b="0" dirty="0" smtClean="0">
                    <a:ea typeface="Cambria Math"/>
                  </a:rPr>
                  <a:t> offen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de-DE" sz="2000" b="0" dirty="0" smtClean="0">
                  <a:ea typeface="Cambria Math"/>
                </a:endParaRPr>
              </a:p>
              <a:p>
                <a:pPr marL="514350" indent="-514350">
                  <a:buAutoNum type="romanL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2000" b="0" dirty="0" smtClean="0">
                    <a:ea typeface="Cambria Math"/>
                  </a:rPr>
                  <a:t> offen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0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/>
                        <a:ea typeface="Cambria Math"/>
                      </a:rPr>
                      <m:t>∀ 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dirty="0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de-DE" sz="2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000" b="0" dirty="0" smtClean="0">
                    <a:ea typeface="Cambria Math"/>
                  </a:rPr>
                  <a:t> disjunkt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)→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2000" b="0" dirty="0" smtClean="0">
                    <a:ea typeface="Cambria Math"/>
                  </a:rPr>
                  <a:t> ist differenzierbar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de-DE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 t="-1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491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1029</Words>
  <Application>Microsoft Office PowerPoint</Application>
  <PresentationFormat>Bildschirmpräsentation (4:3)</PresentationFormat>
  <Paragraphs>148</Paragraphs>
  <Slides>28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Pin</vt:lpstr>
      <vt:lpstr>Grundideen der Differentialgeometrie</vt:lpstr>
      <vt:lpstr>Inhalt</vt:lpstr>
      <vt:lpstr>Differentialgeometrie</vt:lpstr>
      <vt:lpstr>Historischer Ursprung</vt:lpstr>
      <vt:lpstr>Klassische / Elementare Differentialgeometrie</vt:lpstr>
      <vt:lpstr>Anwendung: klassische Differentialgeometrie</vt:lpstr>
      <vt:lpstr>Differentialtopologie =  moderne Differentialgeometrie</vt:lpstr>
      <vt:lpstr>Anwendung moderne Differentialgeometrie</vt:lpstr>
      <vt:lpstr>Definition Mannigfaltigkeit</vt:lpstr>
      <vt:lpstr>Mannigfaltigkeit - anschaulich</vt:lpstr>
      <vt:lpstr>Mannigfaltigkeit – Beispiel (I)</vt:lpstr>
      <vt:lpstr>Mannigfaltigkeit – Beispiel (II)</vt:lpstr>
      <vt:lpstr>Mannigfaltigkeit – Beispiel (III)</vt:lpstr>
      <vt:lpstr>Erste Fundamentalform Definition</vt:lpstr>
      <vt:lpstr>Erste Fundamentalform Nutzen</vt:lpstr>
      <vt:lpstr>Riemannsche Geometrie</vt:lpstr>
      <vt:lpstr>Kurven im R^3</vt:lpstr>
      <vt:lpstr>Reguläre Fläche Definition</vt:lpstr>
      <vt:lpstr>Flächen - anschaulich</vt:lpstr>
      <vt:lpstr>Reguläre Fläche Beispiele</vt:lpstr>
      <vt:lpstr>Hauptkrümmung</vt:lpstr>
      <vt:lpstr>PowerPoint-Präsentation</vt:lpstr>
      <vt:lpstr>Gaußscher Krümmungsbegriff</vt:lpstr>
      <vt:lpstr>Krümmung von Flächen</vt:lpstr>
      <vt:lpstr>Triangulierung</vt:lpstr>
      <vt:lpstr>Triangulierung Beispiele</vt:lpstr>
      <vt:lpstr>Quellen</vt:lpstr>
      <vt:lpstr>Bildquellen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Grundideen der Differentialgeometrie</dc:title>
  <dc:creator>Doris</dc:creator>
  <cp:lastModifiedBy>Doris</cp:lastModifiedBy>
  <cp:revision>92</cp:revision>
  <dcterms:created xsi:type="dcterms:W3CDTF">2020-11-04T19:40:29Z</dcterms:created>
  <dcterms:modified xsi:type="dcterms:W3CDTF">2020-12-01T15:50:59Z</dcterms:modified>
</cp:coreProperties>
</file>